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304" r:id="rId3"/>
    <p:sldId id="257" r:id="rId4"/>
    <p:sldId id="258" r:id="rId5"/>
    <p:sldId id="260" r:id="rId6"/>
    <p:sldId id="301" r:id="rId7"/>
    <p:sldId id="302" r:id="rId8"/>
    <p:sldId id="261" r:id="rId9"/>
    <p:sldId id="262" r:id="rId10"/>
    <p:sldId id="263" r:id="rId11"/>
    <p:sldId id="264" r:id="rId12"/>
    <p:sldId id="30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06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7" r:id="rId33"/>
    <p:sldId id="283" r:id="rId34"/>
    <p:sldId id="308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閃亮亮校園訊息推播系統" id="{A663B592-326A-4B03-A90B-7D88E244CCC7}">
          <p14:sldIdLst>
            <p14:sldId id="256"/>
          </p14:sldIdLst>
        </p14:section>
        <p14:section name="需求說明" id="{A5924167-729D-4606-8AD8-4AD3CFDC80BF}">
          <p14:sldIdLst>
            <p14:sldId id="304"/>
            <p14:sldId id="257"/>
            <p14:sldId id="258"/>
            <p14:sldId id="260"/>
            <p14:sldId id="301"/>
            <p14:sldId id="302"/>
            <p14:sldId id="261"/>
            <p14:sldId id="262"/>
            <p14:sldId id="263"/>
            <p14:sldId id="264"/>
          </p14:sldIdLst>
        </p14:section>
        <p14:section name="系統設計" id="{BB10440F-E6FE-4C06-AF02-D3A1F11A2545}">
          <p14:sldIdLst>
            <p14:sldId id="305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資料庫設計" id="{4ACF7E0B-BB12-4469-8D99-5F321AC8B97A}">
          <p14:sldIdLst>
            <p14:sldId id="30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UML" id="{F385DAF0-C5A7-4C18-AA5F-9AE58E48422F}">
          <p14:sldIdLst>
            <p14:sldId id="307"/>
            <p14:sldId id="283"/>
          </p14:sldIdLst>
        </p14:section>
        <p14:section name="網頁說明" id="{F1ABA099-8681-4E3C-8DA6-C7E3140BC738}">
          <p14:sldIdLst>
            <p14:sldId id="308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3366FF"/>
    <a:srgbClr val="FF66CC"/>
    <a:srgbClr val="33CC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7B6B2-BA14-44C9-BFCE-457BDD28E93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B16910E-EFB4-4CA1-B5A5-C6507828460C}">
      <dgm:prSet phldrT="[文字]"/>
      <dgm:spPr>
        <a:solidFill>
          <a:schemeClr val="bg2">
            <a:lumMod val="10000"/>
            <a:alpha val="80000"/>
          </a:schemeClr>
        </a:solidFill>
      </dgm:spPr>
      <dgm:t>
        <a:bodyPr/>
        <a:lstStyle/>
        <a:p>
          <a:r>
            <a:rPr lang="zh-TW" altLang="en-US" b="1" dirty="0" smtClean="0"/>
            <a:t>校園系統</a:t>
          </a:r>
          <a:endParaRPr lang="zh-TW" altLang="en-US" b="1" dirty="0"/>
        </a:p>
      </dgm:t>
    </dgm:pt>
    <dgm:pt modelId="{E6CE2B7F-C404-475E-95DB-4309551D44BD}" type="par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AC800E23-0614-413B-900E-A9943FDD542C}" type="sib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708E0392-57C7-4CB7-BF3B-4FAD6F032ED3}">
      <dgm:prSet phldrT="[文字]" custT="1"/>
      <dgm:spPr/>
      <dgm:t>
        <a:bodyPr/>
        <a:lstStyle/>
        <a:p>
          <a:r>
            <a:rPr lang="zh-TW" altLang="en-US" sz="1200" b="1" dirty="0" smtClean="0"/>
            <a:t>到</a:t>
          </a:r>
          <a:r>
            <a:rPr lang="en-US" altLang="zh-TW" sz="1200" b="1" dirty="0" smtClean="0"/>
            <a:t>/</a:t>
          </a:r>
          <a:r>
            <a:rPr lang="zh-TW" altLang="en-US" sz="1200" b="1" dirty="0" smtClean="0"/>
            <a:t>離校打卡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E60CE83-DE82-45FD-9023-3D2D245172AB}" type="par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1DBA7973-9BD8-4AEE-8848-845E7DE04A7C}" type="sib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88F49A86-A8ED-4C01-A57A-F35F4C83997B}">
      <dgm:prSet phldrT="[文字]"/>
      <dgm:spPr>
        <a:solidFill>
          <a:schemeClr val="bg2">
            <a:lumMod val="10000"/>
            <a:alpha val="80000"/>
          </a:schemeClr>
        </a:solidFill>
      </dgm:spPr>
      <dgm:t>
        <a:bodyPr/>
        <a:lstStyle/>
        <a:p>
          <a:r>
            <a:rPr lang="zh-TW" altLang="en-US" b="1" dirty="0" smtClean="0"/>
            <a:t>訊息發送</a:t>
          </a:r>
          <a:endParaRPr lang="zh-TW" altLang="en-US" b="1" dirty="0"/>
        </a:p>
      </dgm:t>
    </dgm:pt>
    <dgm:pt modelId="{0715C2DB-245A-46D1-BC0B-A725E5B6D6AB}" type="par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19706E57-3E45-4C91-A4B6-01357F644472}" type="sib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B8806B3A-544E-42B1-91B2-CE9B8BC38DD3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即時訊息發送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3E59EB11-0A50-4755-A66B-678DDFAF191E}" type="par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7B2F9780-522B-47EC-AFAD-2008686D29E5}" type="sib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869AA326-31C2-49CC-A1CF-E246AD4C4A3B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訊息排程發送</a:t>
          </a:r>
          <a:endParaRPr lang="en-US" altLang="zh-TW" sz="1200" b="1" dirty="0" smtClean="0"/>
        </a:p>
        <a:p>
          <a:r>
            <a:rPr lang="en-US" altLang="en-US" sz="1200" b="1" dirty="0" smtClean="0"/>
            <a:t>(</a:t>
          </a:r>
          <a:r>
            <a:rPr lang="zh-TW" altLang="en-US" sz="1200" b="1" dirty="0" smtClean="0">
              <a:solidFill>
                <a:srgbClr val="FF0000"/>
              </a:solidFill>
            </a:rPr>
            <a:t>排程、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en-US" sz="1200" b="1" dirty="0" smtClean="0"/>
            <a:t>)</a:t>
          </a:r>
          <a:endParaRPr lang="zh-TW" altLang="en-US" sz="1200" b="1" dirty="0" smtClean="0"/>
        </a:p>
        <a:p>
          <a:endParaRPr lang="zh-TW" altLang="en-US" sz="1200" b="1" dirty="0"/>
        </a:p>
      </dgm:t>
    </dgm:pt>
    <dgm:pt modelId="{2400C56B-12DA-4A5B-A07E-EAC037A4252C}" type="par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69947C65-7F78-4C90-9296-75A5D5E42BF9}" type="sib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B4C9B45D-8D51-4675-8D28-E203CFA69A8D}">
      <dgm:prSet phldrT="[文字]"/>
      <dgm:spPr>
        <a:solidFill>
          <a:schemeClr val="bg2">
            <a:lumMod val="10000"/>
            <a:alpha val="80000"/>
          </a:schemeClr>
        </a:solidFill>
      </dgm:spPr>
      <dgm:t>
        <a:bodyPr/>
        <a:lstStyle/>
        <a:p>
          <a:r>
            <a:rPr lang="zh-TW" altLang="en-US" b="1" dirty="0" smtClean="0"/>
            <a:t>家長查詢</a:t>
          </a:r>
          <a:endParaRPr lang="zh-TW" altLang="en-US" b="1" dirty="0"/>
        </a:p>
      </dgm:t>
    </dgm:pt>
    <dgm:pt modelId="{6917713B-BC8D-4C19-8CAC-8B723E6E55B1}" type="par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CD57F1FF-C983-4673-8219-7D2ED08DA914}" type="sib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09BB93EC-DDC1-49C8-9205-9299EB3C87BC}">
      <dgm:prSet phldrT="[文字]" custT="1"/>
      <dgm:spPr/>
      <dgm:t>
        <a:bodyPr/>
        <a:lstStyle/>
        <a:p>
          <a:r>
            <a:rPr lang="zh-TW" altLang="en-US" sz="1200" b="1" i="0" u="none" dirty="0" smtClean="0"/>
            <a:t>出缺查詢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05EF0FA-224C-470B-A407-8482A41DEAEC}" type="par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8EED548F-5603-49BC-9AA5-7BD1E4FD7396}" type="sib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E67DE877-ED74-4BC5-BCDB-DDBC15716C01}">
      <dgm:prSet phldrT="[文字]" custT="1"/>
      <dgm:spPr/>
      <dgm:t>
        <a:bodyPr/>
        <a:lstStyle/>
        <a:p>
          <a:r>
            <a:rPr lang="zh-TW" altLang="en-US" sz="1200" b="1" i="0" dirty="0" smtClean="0"/>
            <a:t>請假紀錄</a:t>
          </a:r>
          <a:endParaRPr lang="en-US" altLang="zh-TW" sz="1200" b="1" i="0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1A30A60A-0633-4EF0-8619-5DAD276B26D5}" type="par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DF0C4E76-54D2-4465-ABBF-F0BB5D01385B}" type="sib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78259CC0-3E02-4E9F-AA24-FE5AFCC2D4BF}">
      <dgm:prSet phldrT="[文字]" custT="1"/>
      <dgm:spPr/>
      <dgm:t>
        <a:bodyPr/>
        <a:lstStyle/>
        <a:p>
          <a:r>
            <a:rPr lang="en-US" altLang="zh-TW" sz="1200" b="1" dirty="0" smtClean="0"/>
            <a:t>Line Bot</a:t>
          </a:r>
          <a:r>
            <a:rPr lang="zh-TW" altLang="en-US" sz="1200" b="1" dirty="0" smtClean="0"/>
            <a:t>聊天機器設定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97507CFF-FE21-472E-9666-FF526DD96B71}" type="par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1D319B23-6796-48B8-B8E9-FA2E704B7ABC}" type="sib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9FC4BC21-60EC-4096-AF75-73D6FE0E9D4A}">
      <dgm:prSet phldrT="[文字]" custT="1"/>
      <dgm:spPr/>
      <dgm:t>
        <a:bodyPr/>
        <a:lstStyle/>
        <a:p>
          <a:r>
            <a:rPr lang="zh-TW" altLang="en-US" sz="1200" b="1" dirty="0" smtClean="0"/>
            <a:t>學生帳號綁定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>
              <a:solidFill>
                <a:srgbClr val="FF0000"/>
              </a:solidFill>
            </a:rPr>
            <a:t>)</a:t>
          </a:r>
          <a:endParaRPr lang="zh-TW" altLang="en-US" sz="1200" b="1" dirty="0">
            <a:solidFill>
              <a:srgbClr val="FF0000"/>
            </a:solidFill>
          </a:endParaRPr>
        </a:p>
      </dgm:t>
    </dgm:pt>
    <dgm:pt modelId="{2EDAE43D-33F0-43AD-8FF9-57BD7C251231}" type="par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4DB5C637-91E0-439B-81DE-8758E2CCA51E}" type="sib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A836FEA3-F3A3-455B-9FB8-19938A5C873F}">
      <dgm:prSet phldrT="[文字]"/>
      <dgm:spPr>
        <a:solidFill>
          <a:schemeClr val="bg2">
            <a:lumMod val="10000"/>
            <a:alpha val="80000"/>
          </a:schemeClr>
        </a:solidFill>
      </dgm:spPr>
      <dgm:t>
        <a:bodyPr/>
        <a:lstStyle/>
        <a:p>
          <a:r>
            <a:rPr lang="zh-TW" altLang="en-US" b="1" dirty="0" smtClean="0"/>
            <a:t>報表推播</a:t>
          </a:r>
          <a:endParaRPr lang="zh-TW" altLang="en-US" b="1" dirty="0"/>
        </a:p>
      </dgm:t>
    </dgm:pt>
    <dgm:pt modelId="{72610C27-7FE5-46EE-B851-B0032EFDD0C4}" type="par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7C9E6B44-7370-404D-A010-4A3111606A18}" type="sib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AEE712B4-49D2-45B0-9807-77B7DE295B00}">
      <dgm:prSet phldrT="[文字]" custT="1"/>
      <dgm:spPr/>
      <dgm:t>
        <a:bodyPr/>
        <a:lstStyle/>
        <a:p>
          <a:r>
            <a:rPr lang="zh-TW" altLang="en-US" sz="1200" b="1" dirty="0" smtClean="0"/>
            <a:t>繳費通知單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AF1E216-4B46-4F45-986E-0FE664B767F3}" type="par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2E606EA6-A01E-4743-8C1B-2D56F10F1DA5}" type="sib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66C668F3-FF94-43FF-AA02-05714BFF85EE}">
      <dgm:prSet phldrT="[文字]" custT="1"/>
      <dgm:spPr/>
      <dgm:t>
        <a:bodyPr/>
        <a:lstStyle/>
        <a:p>
          <a:r>
            <a:rPr lang="zh-TW" altLang="en-US" sz="1200" b="1" dirty="0" smtClean="0"/>
            <a:t>遲到早退統計表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A9123BFD-09E8-474E-876C-A17F3B84AD60}" type="par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D4D7245A-6C43-449D-A4A8-76D148FC44F3}" type="sib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B5F616BF-57F8-49DC-9C56-E4C884C61521}">
      <dgm:prSet phldrT="[文字]" custT="1"/>
      <dgm:spPr/>
      <dgm:t>
        <a:bodyPr/>
        <a:lstStyle/>
        <a:p>
          <a:r>
            <a:rPr lang="zh-TW" altLang="en-US" sz="1200" b="1" dirty="0" smtClean="0"/>
            <a:t>活動訊息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8AFF14B-4432-4D8D-931E-D71AAB724BC6}" type="par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BA7EABCC-3200-4158-B3BA-4B1E2F391BCE}" type="sib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A2BA1A22-67E4-4DE6-A13C-9883BEDB09E8}">
      <dgm:prSet phldrT="[文字]" custT="1"/>
      <dgm:spPr/>
      <dgm:t>
        <a:bodyPr/>
        <a:lstStyle/>
        <a:p>
          <a:r>
            <a:rPr lang="zh-TW" altLang="en-US" sz="1200" b="1" dirty="0" smtClean="0"/>
            <a:t>線上請假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0A567460-57F7-4324-A42A-8A57E68DC25F}" type="par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F7F11632-7AE2-4C41-87D5-A321A889D817}" type="sib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89BA0212-12B7-4BC5-A8BF-97DA3032CA94}">
      <dgm:prSet phldrT="[文字]"/>
      <dgm:spPr>
        <a:solidFill>
          <a:schemeClr val="bg2">
            <a:lumMod val="10000"/>
            <a:alpha val="80000"/>
          </a:schemeClr>
        </a:solidFill>
      </dgm:spPr>
      <dgm:t>
        <a:bodyPr/>
        <a:lstStyle/>
        <a:p>
          <a:r>
            <a:rPr lang="zh-TW" altLang="en-US" b="1" dirty="0" smtClean="0"/>
            <a:t>新聞看世界</a:t>
          </a:r>
          <a:endParaRPr lang="zh-TW" altLang="en-US" b="1" dirty="0"/>
        </a:p>
      </dgm:t>
    </dgm:pt>
    <dgm:pt modelId="{9F6C9659-0EE3-4356-8BE4-D10C0CF2A931}" type="par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90951552-65D1-43B0-B82A-D242607E127B}" type="sib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D2A6259C-29BE-4EDF-8DF3-F32620AD11F1}">
      <dgm:prSet phldrT="[文字]" custT="1"/>
      <dgm:spPr/>
      <dgm:t>
        <a:bodyPr/>
        <a:lstStyle/>
        <a:p>
          <a:r>
            <a:rPr lang="zh-TW" altLang="en-US" sz="1200" b="1" dirty="0" smtClean="0"/>
            <a:t>頭條</a:t>
          </a:r>
          <a:r>
            <a:rPr lang="en-US" altLang="zh-TW" sz="1200" b="1" dirty="0" smtClean="0"/>
            <a:t>100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web service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5232F340-1DA2-4402-A251-B5959C80AAF5}" type="par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444B4F05-DCE0-422A-96DF-66EA15F59EEC}" type="sib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099152EA-7458-4558-967E-9D82F91975D3}">
      <dgm:prSet phldrT="[文字]" custT="1"/>
      <dgm:spPr/>
      <dgm:t>
        <a:bodyPr/>
        <a:lstStyle/>
        <a:p>
          <a:r>
            <a:rPr lang="zh-TW" altLang="en-US" sz="1200" b="1" dirty="0" smtClean="0"/>
            <a:t>新聞搜尋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web service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6F9E0EA-48AA-4386-9892-E0B8F7486271}" type="par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4FB401C3-4145-4098-AB71-6C26FFF6A760}" type="sib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A5EFED12-7727-403F-9197-12D6DF4F6AE5}">
      <dgm:prSet phldrT="[文字]" custT="1"/>
      <dgm:spPr/>
      <dgm:t>
        <a:bodyPr/>
        <a:lstStyle/>
        <a:p>
          <a:r>
            <a:rPr lang="zh-TW" altLang="en-US" sz="1200" b="1" dirty="0" smtClean="0"/>
            <a:t>新聞閱讀器</a:t>
          </a:r>
          <a:endParaRPr lang="en-US" altLang="zh-TW" sz="1200" b="1" dirty="0" smtClean="0"/>
        </a:p>
        <a:p>
          <a:r>
            <a:rPr lang="en-US" altLang="zh-TW" sz="1200" b="1" smtClean="0"/>
            <a:t>(</a:t>
          </a:r>
          <a:r>
            <a:rPr lang="en-US" altLang="zh-TW" sz="1200" b="1" smtClean="0">
              <a:solidFill>
                <a:srgbClr val="FF0000"/>
              </a:solidFill>
            </a:rPr>
            <a:t>web </a:t>
          </a:r>
          <a:r>
            <a:rPr lang="en-US" altLang="zh-TW" sz="1200" b="1" dirty="0" smtClean="0">
              <a:solidFill>
                <a:srgbClr val="FF0000"/>
              </a:solidFill>
            </a:rPr>
            <a:t>service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A46411E-7975-4C4D-9E9A-9D55414EA63F}" type="par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10B80325-EB28-4736-8D3B-64A42A4FBB69}" type="sib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F045595C-EB29-41F5-9362-E6547450619B}" type="pres">
      <dgm:prSet presAssocID="{A727B6B2-BA14-44C9-BFCE-457BDD28E9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31322D17-2412-4382-A276-C060757F9637}" type="pres">
      <dgm:prSet presAssocID="{0B16910E-EFB4-4CA1-B5A5-C6507828460C}" presName="root" presStyleCnt="0"/>
      <dgm:spPr/>
    </dgm:pt>
    <dgm:pt modelId="{5337A953-2842-4EBD-9645-A7DBD9F70CE1}" type="pres">
      <dgm:prSet presAssocID="{0B16910E-EFB4-4CA1-B5A5-C6507828460C}" presName="rootComposite" presStyleCnt="0"/>
      <dgm:spPr/>
    </dgm:pt>
    <dgm:pt modelId="{9337E3EE-545A-4D71-BCA5-154CEDDB06B4}" type="pres">
      <dgm:prSet presAssocID="{0B16910E-EFB4-4CA1-B5A5-C6507828460C}" presName="rootText" presStyleLbl="node1" presStyleIdx="0" presStyleCnt="5" custLinFactNeighborX="-5398"/>
      <dgm:spPr/>
      <dgm:t>
        <a:bodyPr/>
        <a:lstStyle/>
        <a:p>
          <a:endParaRPr lang="zh-TW" altLang="en-US"/>
        </a:p>
      </dgm:t>
    </dgm:pt>
    <dgm:pt modelId="{A7C35F2A-7AEF-4F0A-AE24-EE48BDBE055F}" type="pres">
      <dgm:prSet presAssocID="{0B16910E-EFB4-4CA1-B5A5-C6507828460C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B4337CD0-A323-4331-A0B6-75D2E5294FE3}" type="pres">
      <dgm:prSet presAssocID="{0B16910E-EFB4-4CA1-B5A5-C6507828460C}" presName="childShape" presStyleCnt="0"/>
      <dgm:spPr/>
    </dgm:pt>
    <dgm:pt modelId="{8ABF6BE8-3D7B-46AE-AD44-A695DA59E336}" type="pres">
      <dgm:prSet presAssocID="{48AFF14B-4432-4D8D-931E-D71AAB724BC6}" presName="Name13" presStyleLbl="parChTrans1D2" presStyleIdx="0" presStyleCnt="14"/>
      <dgm:spPr/>
      <dgm:t>
        <a:bodyPr/>
        <a:lstStyle/>
        <a:p>
          <a:endParaRPr lang="zh-TW" altLang="en-US"/>
        </a:p>
      </dgm:t>
    </dgm:pt>
    <dgm:pt modelId="{B6006B75-1F47-41E7-BC62-82AFDDDD2916}" type="pres">
      <dgm:prSet presAssocID="{B5F616BF-57F8-49DC-9C56-E4C884C61521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5906B5-F776-4B40-BBEF-3BB0AD0D1F72}" type="pres">
      <dgm:prSet presAssocID="{4E60CE83-DE82-45FD-9023-3D2D245172AB}" presName="Name13" presStyleLbl="parChTrans1D2" presStyleIdx="1" presStyleCnt="14"/>
      <dgm:spPr/>
      <dgm:t>
        <a:bodyPr/>
        <a:lstStyle/>
        <a:p>
          <a:endParaRPr lang="zh-TW" altLang="en-US"/>
        </a:p>
      </dgm:t>
    </dgm:pt>
    <dgm:pt modelId="{9B932423-BEEB-4395-A56B-BE0B1DE69473}" type="pres">
      <dgm:prSet presAssocID="{708E0392-57C7-4CB7-BF3B-4FAD6F032ED3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F7299-D2A4-472D-80D8-5AC503FD0EB5}" type="pres">
      <dgm:prSet presAssocID="{0A567460-57F7-4324-A42A-8A57E68DC25F}" presName="Name13" presStyleLbl="parChTrans1D2" presStyleIdx="2" presStyleCnt="14"/>
      <dgm:spPr/>
      <dgm:t>
        <a:bodyPr/>
        <a:lstStyle/>
        <a:p>
          <a:endParaRPr lang="zh-TW" altLang="en-US"/>
        </a:p>
      </dgm:t>
    </dgm:pt>
    <dgm:pt modelId="{2782CC1B-9F4F-46EF-8730-88191D6ECE52}" type="pres">
      <dgm:prSet presAssocID="{A2BA1A22-67E4-4DE6-A13C-9883BEDB09E8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42DB13-E8C8-4143-976D-AD8DF8596B88}" type="pres">
      <dgm:prSet presAssocID="{B4C9B45D-8D51-4675-8D28-E203CFA69A8D}" presName="root" presStyleCnt="0"/>
      <dgm:spPr/>
    </dgm:pt>
    <dgm:pt modelId="{C0C1E5D8-B71E-42E4-9A06-DC5E66DE13AD}" type="pres">
      <dgm:prSet presAssocID="{B4C9B45D-8D51-4675-8D28-E203CFA69A8D}" presName="rootComposite" presStyleCnt="0"/>
      <dgm:spPr/>
    </dgm:pt>
    <dgm:pt modelId="{D589FF98-4E71-42D7-9244-7BC8CA5BC36E}" type="pres">
      <dgm:prSet presAssocID="{B4C9B45D-8D51-4675-8D28-E203CFA69A8D}" presName="rootText" presStyleLbl="node1" presStyleIdx="1" presStyleCnt="5" custLinFactNeighborX="-5398"/>
      <dgm:spPr/>
      <dgm:t>
        <a:bodyPr/>
        <a:lstStyle/>
        <a:p>
          <a:endParaRPr lang="zh-TW" altLang="en-US"/>
        </a:p>
      </dgm:t>
    </dgm:pt>
    <dgm:pt modelId="{01D2AC6C-4513-42AD-98A3-21D7F48D0576}" type="pres">
      <dgm:prSet presAssocID="{B4C9B45D-8D51-4675-8D28-E203CFA69A8D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4ED0F76D-08E5-49DE-B32C-0069209E61CD}" type="pres">
      <dgm:prSet presAssocID="{B4C9B45D-8D51-4675-8D28-E203CFA69A8D}" presName="childShape" presStyleCnt="0"/>
      <dgm:spPr/>
    </dgm:pt>
    <dgm:pt modelId="{47408880-12BB-4D12-8B3D-FFFC0F8AFAE1}" type="pres">
      <dgm:prSet presAssocID="{2EDAE43D-33F0-43AD-8FF9-57BD7C251231}" presName="Name13" presStyleLbl="parChTrans1D2" presStyleIdx="3" presStyleCnt="14"/>
      <dgm:spPr/>
      <dgm:t>
        <a:bodyPr/>
        <a:lstStyle/>
        <a:p>
          <a:endParaRPr lang="zh-TW" altLang="en-US"/>
        </a:p>
      </dgm:t>
    </dgm:pt>
    <dgm:pt modelId="{7C68131F-08D4-4A9A-923A-271FBC31D37E}" type="pres">
      <dgm:prSet presAssocID="{9FC4BC21-60EC-4096-AF75-73D6FE0E9D4A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B81621-6AC6-4918-A16D-6B8344F1F6EB}" type="pres">
      <dgm:prSet presAssocID="{605EF0FA-224C-470B-A407-8482A41DEAEC}" presName="Name13" presStyleLbl="parChTrans1D2" presStyleIdx="4" presStyleCnt="14"/>
      <dgm:spPr/>
      <dgm:t>
        <a:bodyPr/>
        <a:lstStyle/>
        <a:p>
          <a:endParaRPr lang="zh-TW" altLang="en-US"/>
        </a:p>
      </dgm:t>
    </dgm:pt>
    <dgm:pt modelId="{F428A820-777C-4192-AD12-7F6379E93CEC}" type="pres">
      <dgm:prSet presAssocID="{09BB93EC-DDC1-49C8-9205-9299EB3C87BC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619967-D903-47A8-9625-20BEF25F9C45}" type="pres">
      <dgm:prSet presAssocID="{1A30A60A-0633-4EF0-8619-5DAD276B26D5}" presName="Name13" presStyleLbl="parChTrans1D2" presStyleIdx="5" presStyleCnt="14"/>
      <dgm:spPr/>
      <dgm:t>
        <a:bodyPr/>
        <a:lstStyle/>
        <a:p>
          <a:endParaRPr lang="zh-TW" altLang="en-US"/>
        </a:p>
      </dgm:t>
    </dgm:pt>
    <dgm:pt modelId="{8697CA35-09E6-42D5-8BBD-74E1F6464513}" type="pres">
      <dgm:prSet presAssocID="{E67DE877-ED74-4BC5-BCDB-DDBC15716C01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91B045-69A2-47B2-8782-8C577A81D62C}" type="pres">
      <dgm:prSet presAssocID="{88F49A86-A8ED-4C01-A57A-F35F4C83997B}" presName="root" presStyleCnt="0"/>
      <dgm:spPr/>
    </dgm:pt>
    <dgm:pt modelId="{87FCC540-0A91-49C4-93C4-D4C997F6F861}" type="pres">
      <dgm:prSet presAssocID="{88F49A86-A8ED-4C01-A57A-F35F4C83997B}" presName="rootComposite" presStyleCnt="0"/>
      <dgm:spPr/>
    </dgm:pt>
    <dgm:pt modelId="{CA10D129-FC41-4A42-92D2-DC7F03830005}" type="pres">
      <dgm:prSet presAssocID="{88F49A86-A8ED-4C01-A57A-F35F4C83997B}" presName="rootText" presStyleLbl="node1" presStyleIdx="2" presStyleCnt="5" custLinFactNeighborX="-5398"/>
      <dgm:spPr/>
      <dgm:t>
        <a:bodyPr/>
        <a:lstStyle/>
        <a:p>
          <a:endParaRPr lang="zh-TW" altLang="en-US"/>
        </a:p>
      </dgm:t>
    </dgm:pt>
    <dgm:pt modelId="{16BB7454-B092-4122-9D84-5D8C9778D5C8}" type="pres">
      <dgm:prSet presAssocID="{88F49A86-A8ED-4C01-A57A-F35F4C83997B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81BC1F46-BBF3-4871-8A63-5543CEBEB41C}" type="pres">
      <dgm:prSet presAssocID="{88F49A86-A8ED-4C01-A57A-F35F4C83997B}" presName="childShape" presStyleCnt="0"/>
      <dgm:spPr/>
    </dgm:pt>
    <dgm:pt modelId="{4345EA02-C2BF-4E07-B11D-750342F6E55E}" type="pres">
      <dgm:prSet presAssocID="{3E59EB11-0A50-4755-A66B-678DDFAF191E}" presName="Name13" presStyleLbl="parChTrans1D2" presStyleIdx="6" presStyleCnt="14"/>
      <dgm:spPr/>
      <dgm:t>
        <a:bodyPr/>
        <a:lstStyle/>
        <a:p>
          <a:endParaRPr lang="zh-TW" altLang="en-US"/>
        </a:p>
      </dgm:t>
    </dgm:pt>
    <dgm:pt modelId="{E97FF12D-D4EE-44CE-A64F-E57EE1F6627A}" type="pres">
      <dgm:prSet presAssocID="{B8806B3A-544E-42B1-91B2-CE9B8BC38DD3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348BCFE-617E-41AD-9D83-C0B7AD241B98}" type="pres">
      <dgm:prSet presAssocID="{2400C56B-12DA-4A5B-A07E-EAC037A4252C}" presName="Name13" presStyleLbl="parChTrans1D2" presStyleIdx="7" presStyleCnt="14"/>
      <dgm:spPr/>
      <dgm:t>
        <a:bodyPr/>
        <a:lstStyle/>
        <a:p>
          <a:endParaRPr lang="zh-TW" altLang="en-US"/>
        </a:p>
      </dgm:t>
    </dgm:pt>
    <dgm:pt modelId="{DDAFBF42-7196-422F-AC52-1E5A22D42589}" type="pres">
      <dgm:prSet presAssocID="{869AA326-31C2-49CC-A1CF-E246AD4C4A3B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979E20-E8B3-46EA-AE86-DA7F4AA01A41}" type="pres">
      <dgm:prSet presAssocID="{97507CFF-FE21-472E-9666-FF526DD96B71}" presName="Name13" presStyleLbl="parChTrans1D2" presStyleIdx="8" presStyleCnt="14"/>
      <dgm:spPr/>
      <dgm:t>
        <a:bodyPr/>
        <a:lstStyle/>
        <a:p>
          <a:endParaRPr lang="zh-TW" altLang="en-US"/>
        </a:p>
      </dgm:t>
    </dgm:pt>
    <dgm:pt modelId="{6C217A2E-A3B8-40C9-9ED5-05603B4C7DF1}" type="pres">
      <dgm:prSet presAssocID="{78259CC0-3E02-4E9F-AA24-FE5AFCC2D4BF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3473D2-3E1D-4206-9899-678687CC6F9B}" type="pres">
      <dgm:prSet presAssocID="{A836FEA3-F3A3-455B-9FB8-19938A5C873F}" presName="root" presStyleCnt="0"/>
      <dgm:spPr/>
    </dgm:pt>
    <dgm:pt modelId="{BC445E07-4223-425B-A4CB-FBA048C15AB3}" type="pres">
      <dgm:prSet presAssocID="{A836FEA3-F3A3-455B-9FB8-19938A5C873F}" presName="rootComposite" presStyleCnt="0"/>
      <dgm:spPr/>
    </dgm:pt>
    <dgm:pt modelId="{2A973507-6982-4F1B-8D7E-6351F0152A3E}" type="pres">
      <dgm:prSet presAssocID="{A836FEA3-F3A3-455B-9FB8-19938A5C873F}" presName="rootText" presStyleLbl="node1" presStyleIdx="3" presStyleCnt="5" custLinFactNeighborX="-5398"/>
      <dgm:spPr/>
      <dgm:t>
        <a:bodyPr/>
        <a:lstStyle/>
        <a:p>
          <a:endParaRPr lang="zh-TW" altLang="en-US"/>
        </a:p>
      </dgm:t>
    </dgm:pt>
    <dgm:pt modelId="{59603DC0-9697-4DA7-A358-07868EFF5998}" type="pres">
      <dgm:prSet presAssocID="{A836FEA3-F3A3-455B-9FB8-19938A5C873F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F99A0D28-359E-492F-A8E5-72D1D0A9C792}" type="pres">
      <dgm:prSet presAssocID="{A836FEA3-F3A3-455B-9FB8-19938A5C873F}" presName="childShape" presStyleCnt="0"/>
      <dgm:spPr/>
    </dgm:pt>
    <dgm:pt modelId="{D091EDB9-989B-4618-9B59-181B0F8B5331}" type="pres">
      <dgm:prSet presAssocID="{6AF1E216-4B46-4F45-986E-0FE664B767F3}" presName="Name13" presStyleLbl="parChTrans1D2" presStyleIdx="9" presStyleCnt="14"/>
      <dgm:spPr/>
      <dgm:t>
        <a:bodyPr/>
        <a:lstStyle/>
        <a:p>
          <a:endParaRPr lang="zh-TW" altLang="en-US"/>
        </a:p>
      </dgm:t>
    </dgm:pt>
    <dgm:pt modelId="{FD4B1C91-E8F0-4D59-A507-F9557D668F8E}" type="pres">
      <dgm:prSet presAssocID="{AEE712B4-49D2-45B0-9807-77B7DE295B00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1D309-66D7-453C-A34D-390F9889092F}" type="pres">
      <dgm:prSet presAssocID="{A9123BFD-09E8-474E-876C-A17F3B84AD60}" presName="Name13" presStyleLbl="parChTrans1D2" presStyleIdx="10" presStyleCnt="14"/>
      <dgm:spPr/>
      <dgm:t>
        <a:bodyPr/>
        <a:lstStyle/>
        <a:p>
          <a:endParaRPr lang="zh-TW" altLang="en-US"/>
        </a:p>
      </dgm:t>
    </dgm:pt>
    <dgm:pt modelId="{3F841EB8-B9A8-4131-91CA-7C01A0599ABB}" type="pres">
      <dgm:prSet presAssocID="{66C668F3-FF94-43FF-AA02-05714BFF85EE}" presName="childText" presStyleLbl="bgAcc1" presStyleIdx="10" presStyleCnt="14" custLinFactNeighborX="-3718" custLinFactNeighborY="20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9D896E-8EC6-4E57-9E30-8113F660D06F}" type="pres">
      <dgm:prSet presAssocID="{89BA0212-12B7-4BC5-A8BF-97DA3032CA94}" presName="root" presStyleCnt="0"/>
      <dgm:spPr/>
    </dgm:pt>
    <dgm:pt modelId="{012E5E9D-6E7E-45D6-886A-BB96485FF38F}" type="pres">
      <dgm:prSet presAssocID="{89BA0212-12B7-4BC5-A8BF-97DA3032CA94}" presName="rootComposite" presStyleCnt="0"/>
      <dgm:spPr/>
    </dgm:pt>
    <dgm:pt modelId="{6A3F04A5-1D50-4246-AD9C-ACCB7CA6D733}" type="pres">
      <dgm:prSet presAssocID="{89BA0212-12B7-4BC5-A8BF-97DA3032CA94}" presName="rootText" presStyleLbl="node1" presStyleIdx="4" presStyleCnt="5" custLinFactNeighborX="-5398"/>
      <dgm:spPr/>
      <dgm:t>
        <a:bodyPr/>
        <a:lstStyle/>
        <a:p>
          <a:endParaRPr lang="zh-TW" altLang="en-US"/>
        </a:p>
      </dgm:t>
    </dgm:pt>
    <dgm:pt modelId="{8BDB1462-5EAC-4CFE-8654-34F78A760A95}" type="pres">
      <dgm:prSet presAssocID="{89BA0212-12B7-4BC5-A8BF-97DA3032CA94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0ABCD742-8BC0-4EC0-B727-3D7F2365D7B9}" type="pres">
      <dgm:prSet presAssocID="{89BA0212-12B7-4BC5-A8BF-97DA3032CA94}" presName="childShape" presStyleCnt="0"/>
      <dgm:spPr/>
    </dgm:pt>
    <dgm:pt modelId="{0D8FC786-BE44-4E39-82D5-67AEEC43663F}" type="pres">
      <dgm:prSet presAssocID="{5232F340-1DA2-4402-A251-B5959C80AAF5}" presName="Name13" presStyleLbl="parChTrans1D2" presStyleIdx="11" presStyleCnt="14"/>
      <dgm:spPr/>
      <dgm:t>
        <a:bodyPr/>
        <a:lstStyle/>
        <a:p>
          <a:endParaRPr lang="zh-TW" altLang="en-US"/>
        </a:p>
      </dgm:t>
    </dgm:pt>
    <dgm:pt modelId="{39017AEC-8344-4ABD-B463-A724CE552C9D}" type="pres">
      <dgm:prSet presAssocID="{D2A6259C-29BE-4EDF-8DF3-F32620AD11F1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F7-C3C5-4268-BED2-16BA6EAF80E7}" type="pres">
      <dgm:prSet presAssocID="{66F9E0EA-48AA-4386-9892-E0B8F7486271}" presName="Name13" presStyleLbl="parChTrans1D2" presStyleIdx="12" presStyleCnt="14"/>
      <dgm:spPr/>
      <dgm:t>
        <a:bodyPr/>
        <a:lstStyle/>
        <a:p>
          <a:endParaRPr lang="zh-TW" altLang="en-US"/>
        </a:p>
      </dgm:t>
    </dgm:pt>
    <dgm:pt modelId="{995B4800-B874-420E-9A05-ECEF2BC8916B}" type="pres">
      <dgm:prSet presAssocID="{099152EA-7458-4558-967E-9D82F91975D3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6BF4CD-7DF3-4163-8F56-F321B671D1FE}" type="pres">
      <dgm:prSet presAssocID="{4A46411E-7975-4C4D-9E9A-9D55414EA63F}" presName="Name13" presStyleLbl="parChTrans1D2" presStyleIdx="13" presStyleCnt="14"/>
      <dgm:spPr/>
      <dgm:t>
        <a:bodyPr/>
        <a:lstStyle/>
        <a:p>
          <a:endParaRPr lang="zh-TW" altLang="en-US"/>
        </a:p>
      </dgm:t>
    </dgm:pt>
    <dgm:pt modelId="{0D222EC2-765F-4257-8834-BAE2B7F62229}" type="pres">
      <dgm:prSet presAssocID="{A5EFED12-7727-403F-9197-12D6DF4F6AE5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BDAF14B-8DFF-4226-AAD0-EB5D9D7E1467}" type="presOf" srcId="{89BA0212-12B7-4BC5-A8BF-97DA3032CA94}" destId="{8BDB1462-5EAC-4CFE-8654-34F78A760A95}" srcOrd="1" destOrd="0" presId="urn:microsoft.com/office/officeart/2005/8/layout/hierarchy3"/>
    <dgm:cxn modelId="{CCA7FAC4-398D-49A5-8B0C-452014AA8C70}" srcId="{89BA0212-12B7-4BC5-A8BF-97DA3032CA94}" destId="{A5EFED12-7727-403F-9197-12D6DF4F6AE5}" srcOrd="2" destOrd="0" parTransId="{4A46411E-7975-4C4D-9E9A-9D55414EA63F}" sibTransId="{10B80325-EB28-4736-8D3B-64A42A4FBB69}"/>
    <dgm:cxn modelId="{C5FDA049-20BC-4214-AF30-B5E0850000EB}" srcId="{B4C9B45D-8D51-4675-8D28-E203CFA69A8D}" destId="{E67DE877-ED74-4BC5-BCDB-DDBC15716C01}" srcOrd="2" destOrd="0" parTransId="{1A30A60A-0633-4EF0-8619-5DAD276B26D5}" sibTransId="{DF0C4E76-54D2-4465-ABBF-F0BB5D01385B}"/>
    <dgm:cxn modelId="{3CBDBCD6-BEED-4736-A3DE-C1EF93474ECF}" type="presOf" srcId="{66C668F3-FF94-43FF-AA02-05714BFF85EE}" destId="{3F841EB8-B9A8-4131-91CA-7C01A0599ABB}" srcOrd="0" destOrd="0" presId="urn:microsoft.com/office/officeart/2005/8/layout/hierarchy3"/>
    <dgm:cxn modelId="{63C3977D-6D22-48E2-992B-BE07CC2CD3DA}" type="presOf" srcId="{B5F616BF-57F8-49DC-9C56-E4C884C61521}" destId="{B6006B75-1F47-41E7-BC62-82AFDDDD2916}" srcOrd="0" destOrd="0" presId="urn:microsoft.com/office/officeart/2005/8/layout/hierarchy3"/>
    <dgm:cxn modelId="{6A074397-DD6F-4756-81A3-A47D3AAF2E6B}" srcId="{89BA0212-12B7-4BC5-A8BF-97DA3032CA94}" destId="{D2A6259C-29BE-4EDF-8DF3-F32620AD11F1}" srcOrd="0" destOrd="0" parTransId="{5232F340-1DA2-4402-A251-B5959C80AAF5}" sibTransId="{444B4F05-DCE0-422A-96DF-66EA15F59EEC}"/>
    <dgm:cxn modelId="{42FF71D0-E62A-4BA8-ACFA-A59064E70EF9}" type="presOf" srcId="{3E59EB11-0A50-4755-A66B-678DDFAF191E}" destId="{4345EA02-C2BF-4E07-B11D-750342F6E55E}" srcOrd="0" destOrd="0" presId="urn:microsoft.com/office/officeart/2005/8/layout/hierarchy3"/>
    <dgm:cxn modelId="{19158B3F-D1F8-4CB3-A379-577AA90E53D5}" type="presOf" srcId="{099152EA-7458-4558-967E-9D82F91975D3}" destId="{995B4800-B874-420E-9A05-ECEF2BC8916B}" srcOrd="0" destOrd="0" presId="urn:microsoft.com/office/officeart/2005/8/layout/hierarchy3"/>
    <dgm:cxn modelId="{2F4BB296-B452-4D24-B22F-88D7DD4D21E9}" type="presOf" srcId="{B8806B3A-544E-42B1-91B2-CE9B8BC38DD3}" destId="{E97FF12D-D4EE-44CE-A64F-E57EE1F6627A}" srcOrd="0" destOrd="0" presId="urn:microsoft.com/office/officeart/2005/8/layout/hierarchy3"/>
    <dgm:cxn modelId="{80FCE135-AF3B-4209-B508-EC2167D892E9}" type="presOf" srcId="{9FC4BC21-60EC-4096-AF75-73D6FE0E9D4A}" destId="{7C68131F-08D4-4A9A-923A-271FBC31D37E}" srcOrd="0" destOrd="0" presId="urn:microsoft.com/office/officeart/2005/8/layout/hierarchy3"/>
    <dgm:cxn modelId="{65E1EA06-7BAA-4118-AC5C-70C879DA5955}" srcId="{A836FEA3-F3A3-455B-9FB8-19938A5C873F}" destId="{AEE712B4-49D2-45B0-9807-77B7DE295B00}" srcOrd="0" destOrd="0" parTransId="{6AF1E216-4B46-4F45-986E-0FE664B767F3}" sibTransId="{2E606EA6-A01E-4743-8C1B-2D56F10F1DA5}"/>
    <dgm:cxn modelId="{71305530-EE53-408C-B9BD-3043B003EEED}" type="presOf" srcId="{97507CFF-FE21-472E-9666-FF526DD96B71}" destId="{04979E20-E8B3-46EA-AE86-DA7F4AA01A41}" srcOrd="0" destOrd="0" presId="urn:microsoft.com/office/officeart/2005/8/layout/hierarchy3"/>
    <dgm:cxn modelId="{19E68CA0-EF9C-4FBA-82CF-177909250AFF}" srcId="{A727B6B2-BA14-44C9-BFCE-457BDD28E937}" destId="{89BA0212-12B7-4BC5-A8BF-97DA3032CA94}" srcOrd="4" destOrd="0" parTransId="{9F6C9659-0EE3-4356-8BE4-D10C0CF2A931}" sibTransId="{90951552-65D1-43B0-B82A-D242607E127B}"/>
    <dgm:cxn modelId="{F0C1B055-CAFE-46A6-9B39-9BB42A7C78B5}" type="presOf" srcId="{5232F340-1DA2-4402-A251-B5959C80AAF5}" destId="{0D8FC786-BE44-4E39-82D5-67AEEC43663F}" srcOrd="0" destOrd="0" presId="urn:microsoft.com/office/officeart/2005/8/layout/hierarchy3"/>
    <dgm:cxn modelId="{1181363C-D709-4856-B012-58EBD011E0DF}" srcId="{A727B6B2-BA14-44C9-BFCE-457BDD28E937}" destId="{0B16910E-EFB4-4CA1-B5A5-C6507828460C}" srcOrd="0" destOrd="0" parTransId="{E6CE2B7F-C404-475E-95DB-4309551D44BD}" sibTransId="{AC800E23-0614-413B-900E-A9943FDD542C}"/>
    <dgm:cxn modelId="{4AF0EB7F-A345-40F2-8489-7FDD71174A8E}" type="presOf" srcId="{AEE712B4-49D2-45B0-9807-77B7DE295B00}" destId="{FD4B1C91-E8F0-4D59-A507-F9557D668F8E}" srcOrd="0" destOrd="0" presId="urn:microsoft.com/office/officeart/2005/8/layout/hierarchy3"/>
    <dgm:cxn modelId="{EC5CC751-2109-455A-BC9E-8657A875076E}" srcId="{88F49A86-A8ED-4C01-A57A-F35F4C83997B}" destId="{78259CC0-3E02-4E9F-AA24-FE5AFCC2D4BF}" srcOrd="2" destOrd="0" parTransId="{97507CFF-FE21-472E-9666-FF526DD96B71}" sibTransId="{1D319B23-6796-48B8-B8E9-FA2E704B7ABC}"/>
    <dgm:cxn modelId="{58191E76-44F5-43E1-91F8-FB8DFFDC13CC}" srcId="{B4C9B45D-8D51-4675-8D28-E203CFA69A8D}" destId="{9FC4BC21-60EC-4096-AF75-73D6FE0E9D4A}" srcOrd="0" destOrd="0" parTransId="{2EDAE43D-33F0-43AD-8FF9-57BD7C251231}" sibTransId="{4DB5C637-91E0-439B-81DE-8758E2CCA51E}"/>
    <dgm:cxn modelId="{0D77EFE7-75C2-4B9A-BB77-4A3842EAA7BB}" srcId="{A836FEA3-F3A3-455B-9FB8-19938A5C873F}" destId="{66C668F3-FF94-43FF-AA02-05714BFF85EE}" srcOrd="1" destOrd="0" parTransId="{A9123BFD-09E8-474E-876C-A17F3B84AD60}" sibTransId="{D4D7245A-6C43-449D-A4A8-76D148FC44F3}"/>
    <dgm:cxn modelId="{665342EC-F514-4134-B275-70D128DB3899}" srcId="{A727B6B2-BA14-44C9-BFCE-457BDD28E937}" destId="{A836FEA3-F3A3-455B-9FB8-19938A5C873F}" srcOrd="3" destOrd="0" parTransId="{72610C27-7FE5-46EE-B851-B0032EFDD0C4}" sibTransId="{7C9E6B44-7370-404D-A010-4A3111606A18}"/>
    <dgm:cxn modelId="{A12F359D-8903-49B1-8EBF-F039A4B379E4}" type="presOf" srcId="{A9123BFD-09E8-474E-876C-A17F3B84AD60}" destId="{BBB1D309-66D7-453C-A34D-390F9889092F}" srcOrd="0" destOrd="0" presId="urn:microsoft.com/office/officeart/2005/8/layout/hierarchy3"/>
    <dgm:cxn modelId="{1C779CDA-ADF1-467A-B7EF-85A3E9904A1E}" type="presOf" srcId="{A727B6B2-BA14-44C9-BFCE-457BDD28E937}" destId="{F045595C-EB29-41F5-9362-E6547450619B}" srcOrd="0" destOrd="0" presId="urn:microsoft.com/office/officeart/2005/8/layout/hierarchy3"/>
    <dgm:cxn modelId="{7F661B69-9C11-4C3E-8F18-54E13D098B4F}" type="presOf" srcId="{4A46411E-7975-4C4D-9E9A-9D55414EA63F}" destId="{A46BF4CD-7DF3-4163-8F56-F321B671D1FE}" srcOrd="0" destOrd="0" presId="urn:microsoft.com/office/officeart/2005/8/layout/hierarchy3"/>
    <dgm:cxn modelId="{0C869376-B159-4670-BEAB-E44AF07E6941}" type="presOf" srcId="{B4C9B45D-8D51-4675-8D28-E203CFA69A8D}" destId="{D589FF98-4E71-42D7-9244-7BC8CA5BC36E}" srcOrd="0" destOrd="0" presId="urn:microsoft.com/office/officeart/2005/8/layout/hierarchy3"/>
    <dgm:cxn modelId="{F6099B47-444D-490C-9206-BC4324C47570}" type="presOf" srcId="{88F49A86-A8ED-4C01-A57A-F35F4C83997B}" destId="{16BB7454-B092-4122-9D84-5D8C9778D5C8}" srcOrd="1" destOrd="0" presId="urn:microsoft.com/office/officeart/2005/8/layout/hierarchy3"/>
    <dgm:cxn modelId="{A5A420F1-75AC-4B5A-918A-7665F1C1440A}" type="presOf" srcId="{48AFF14B-4432-4D8D-931E-D71AAB724BC6}" destId="{8ABF6BE8-3D7B-46AE-AD44-A695DA59E336}" srcOrd="0" destOrd="0" presId="urn:microsoft.com/office/officeart/2005/8/layout/hierarchy3"/>
    <dgm:cxn modelId="{5B8E1FE7-759C-4362-8295-B393136D4238}" type="presOf" srcId="{66F9E0EA-48AA-4386-9892-E0B8F7486271}" destId="{83052FF7-C3C5-4268-BED2-16BA6EAF80E7}" srcOrd="0" destOrd="0" presId="urn:microsoft.com/office/officeart/2005/8/layout/hierarchy3"/>
    <dgm:cxn modelId="{EB72B240-C005-42BA-8213-42CAB5F585B1}" type="presOf" srcId="{0B16910E-EFB4-4CA1-B5A5-C6507828460C}" destId="{9337E3EE-545A-4D71-BCA5-154CEDDB06B4}" srcOrd="0" destOrd="0" presId="urn:microsoft.com/office/officeart/2005/8/layout/hierarchy3"/>
    <dgm:cxn modelId="{9B3DD342-2F56-40C1-BA30-E058A3650BF3}" type="presOf" srcId="{89BA0212-12B7-4BC5-A8BF-97DA3032CA94}" destId="{6A3F04A5-1D50-4246-AD9C-ACCB7CA6D733}" srcOrd="0" destOrd="0" presId="urn:microsoft.com/office/officeart/2005/8/layout/hierarchy3"/>
    <dgm:cxn modelId="{FF605CFD-CDB0-40B3-8B1A-25BD327A26B1}" type="presOf" srcId="{4E60CE83-DE82-45FD-9023-3D2D245172AB}" destId="{685906B5-F776-4B40-BBEF-3BB0AD0D1F72}" srcOrd="0" destOrd="0" presId="urn:microsoft.com/office/officeart/2005/8/layout/hierarchy3"/>
    <dgm:cxn modelId="{D36D76F5-41E1-484A-9A35-280B39309725}" type="presOf" srcId="{A2BA1A22-67E4-4DE6-A13C-9883BEDB09E8}" destId="{2782CC1B-9F4F-46EF-8730-88191D6ECE52}" srcOrd="0" destOrd="0" presId="urn:microsoft.com/office/officeart/2005/8/layout/hierarchy3"/>
    <dgm:cxn modelId="{41F9CEF5-B477-431E-A953-743725A1B71E}" type="presOf" srcId="{0A567460-57F7-4324-A42A-8A57E68DC25F}" destId="{29DF7299-D2A4-472D-80D8-5AC503FD0EB5}" srcOrd="0" destOrd="0" presId="urn:microsoft.com/office/officeart/2005/8/layout/hierarchy3"/>
    <dgm:cxn modelId="{7DB179BC-6938-45FC-B16F-F8B71BF57880}" type="presOf" srcId="{2EDAE43D-33F0-43AD-8FF9-57BD7C251231}" destId="{47408880-12BB-4D12-8B3D-FFFC0F8AFAE1}" srcOrd="0" destOrd="0" presId="urn:microsoft.com/office/officeart/2005/8/layout/hierarchy3"/>
    <dgm:cxn modelId="{8DBACE75-A8EF-4A7D-BD73-DE837B621AE8}" srcId="{0B16910E-EFB4-4CA1-B5A5-C6507828460C}" destId="{B5F616BF-57F8-49DC-9C56-E4C884C61521}" srcOrd="0" destOrd="0" parTransId="{48AFF14B-4432-4D8D-931E-D71AAB724BC6}" sibTransId="{BA7EABCC-3200-4158-B3BA-4B1E2F391BCE}"/>
    <dgm:cxn modelId="{11E11829-1F07-421D-AE74-8DD4D1576614}" type="presOf" srcId="{1A30A60A-0633-4EF0-8619-5DAD276B26D5}" destId="{6F619967-D903-47A8-9625-20BEF25F9C45}" srcOrd="0" destOrd="0" presId="urn:microsoft.com/office/officeart/2005/8/layout/hierarchy3"/>
    <dgm:cxn modelId="{5D2D2298-1FA3-45E3-AB27-87337C9662DF}" type="presOf" srcId="{B4C9B45D-8D51-4675-8D28-E203CFA69A8D}" destId="{01D2AC6C-4513-42AD-98A3-21D7F48D0576}" srcOrd="1" destOrd="0" presId="urn:microsoft.com/office/officeart/2005/8/layout/hierarchy3"/>
    <dgm:cxn modelId="{49FE40B4-CDFF-4FBB-8642-8DFDD6A62D66}" srcId="{0B16910E-EFB4-4CA1-B5A5-C6507828460C}" destId="{A2BA1A22-67E4-4DE6-A13C-9883BEDB09E8}" srcOrd="2" destOrd="0" parTransId="{0A567460-57F7-4324-A42A-8A57E68DC25F}" sibTransId="{F7F11632-7AE2-4C41-87D5-A321A889D817}"/>
    <dgm:cxn modelId="{C5C92943-F41B-4C9C-8B31-6C35F7CB5F1C}" type="presOf" srcId="{78259CC0-3E02-4E9F-AA24-FE5AFCC2D4BF}" destId="{6C217A2E-A3B8-40C9-9ED5-05603B4C7DF1}" srcOrd="0" destOrd="0" presId="urn:microsoft.com/office/officeart/2005/8/layout/hierarchy3"/>
    <dgm:cxn modelId="{83B73CBF-5CB9-4410-8F6A-FEFEA42BC2EC}" type="presOf" srcId="{605EF0FA-224C-470B-A407-8482A41DEAEC}" destId="{38B81621-6AC6-4918-A16D-6B8344F1F6EB}" srcOrd="0" destOrd="0" presId="urn:microsoft.com/office/officeart/2005/8/layout/hierarchy3"/>
    <dgm:cxn modelId="{BECE0AFF-393B-4FA0-9C38-9C4EB327843E}" type="presOf" srcId="{708E0392-57C7-4CB7-BF3B-4FAD6F032ED3}" destId="{9B932423-BEEB-4395-A56B-BE0B1DE69473}" srcOrd="0" destOrd="0" presId="urn:microsoft.com/office/officeart/2005/8/layout/hierarchy3"/>
    <dgm:cxn modelId="{01D2A4D4-CCD2-4377-A483-91CA3EA0EB91}" type="presOf" srcId="{E67DE877-ED74-4BC5-BCDB-DDBC15716C01}" destId="{8697CA35-09E6-42D5-8BBD-74E1F6464513}" srcOrd="0" destOrd="0" presId="urn:microsoft.com/office/officeart/2005/8/layout/hierarchy3"/>
    <dgm:cxn modelId="{27311807-D8B8-4D13-BC4F-3EED0CFA4462}" type="presOf" srcId="{A5EFED12-7727-403F-9197-12D6DF4F6AE5}" destId="{0D222EC2-765F-4257-8834-BAE2B7F62229}" srcOrd="0" destOrd="0" presId="urn:microsoft.com/office/officeart/2005/8/layout/hierarchy3"/>
    <dgm:cxn modelId="{2066F5D4-65A2-4083-BCD7-F70B6D4093EA}" type="presOf" srcId="{88F49A86-A8ED-4C01-A57A-F35F4C83997B}" destId="{CA10D129-FC41-4A42-92D2-DC7F03830005}" srcOrd="0" destOrd="0" presId="urn:microsoft.com/office/officeart/2005/8/layout/hierarchy3"/>
    <dgm:cxn modelId="{760130B1-17CC-4229-98E6-4421301F59E1}" srcId="{B4C9B45D-8D51-4675-8D28-E203CFA69A8D}" destId="{09BB93EC-DDC1-49C8-9205-9299EB3C87BC}" srcOrd="1" destOrd="0" parTransId="{605EF0FA-224C-470B-A407-8482A41DEAEC}" sibTransId="{8EED548F-5603-49BC-9AA5-7BD1E4FD7396}"/>
    <dgm:cxn modelId="{DAF99BDA-134F-407A-8997-BBEC4429B566}" type="presOf" srcId="{09BB93EC-DDC1-49C8-9205-9299EB3C87BC}" destId="{F428A820-777C-4192-AD12-7F6379E93CEC}" srcOrd="0" destOrd="0" presId="urn:microsoft.com/office/officeart/2005/8/layout/hierarchy3"/>
    <dgm:cxn modelId="{BC129799-0E64-4066-B195-E3B41F51A8AB}" srcId="{0B16910E-EFB4-4CA1-B5A5-C6507828460C}" destId="{708E0392-57C7-4CB7-BF3B-4FAD6F032ED3}" srcOrd="1" destOrd="0" parTransId="{4E60CE83-DE82-45FD-9023-3D2D245172AB}" sibTransId="{1DBA7973-9BD8-4AEE-8848-845E7DE04A7C}"/>
    <dgm:cxn modelId="{70CD5E83-6069-4470-AA39-1546401D1DC3}" srcId="{A727B6B2-BA14-44C9-BFCE-457BDD28E937}" destId="{88F49A86-A8ED-4C01-A57A-F35F4C83997B}" srcOrd="2" destOrd="0" parTransId="{0715C2DB-245A-46D1-BC0B-A725E5B6D6AB}" sibTransId="{19706E57-3E45-4C91-A4B6-01357F644472}"/>
    <dgm:cxn modelId="{85799CFE-2300-48DA-8B87-6EFEC9996015}" type="presOf" srcId="{2400C56B-12DA-4A5B-A07E-EAC037A4252C}" destId="{1348BCFE-617E-41AD-9D83-C0B7AD241B98}" srcOrd="0" destOrd="0" presId="urn:microsoft.com/office/officeart/2005/8/layout/hierarchy3"/>
    <dgm:cxn modelId="{7F470D15-B64D-4118-86EB-BAC0F2FB4F25}" type="presOf" srcId="{6AF1E216-4B46-4F45-986E-0FE664B767F3}" destId="{D091EDB9-989B-4618-9B59-181B0F8B5331}" srcOrd="0" destOrd="0" presId="urn:microsoft.com/office/officeart/2005/8/layout/hierarchy3"/>
    <dgm:cxn modelId="{8866AA09-2FFB-47D4-8EA7-D78AA1801336}" type="presOf" srcId="{869AA326-31C2-49CC-A1CF-E246AD4C4A3B}" destId="{DDAFBF42-7196-422F-AC52-1E5A22D42589}" srcOrd="0" destOrd="0" presId="urn:microsoft.com/office/officeart/2005/8/layout/hierarchy3"/>
    <dgm:cxn modelId="{44E67D27-8962-4662-8A2F-D0970705A1DE}" srcId="{88F49A86-A8ED-4C01-A57A-F35F4C83997B}" destId="{B8806B3A-544E-42B1-91B2-CE9B8BC38DD3}" srcOrd="0" destOrd="0" parTransId="{3E59EB11-0A50-4755-A66B-678DDFAF191E}" sibTransId="{7B2F9780-522B-47EC-AFAD-2008686D29E5}"/>
    <dgm:cxn modelId="{9209B154-DEB0-4CC5-81AF-6DF6F35453FB}" type="presOf" srcId="{0B16910E-EFB4-4CA1-B5A5-C6507828460C}" destId="{A7C35F2A-7AEF-4F0A-AE24-EE48BDBE055F}" srcOrd="1" destOrd="0" presId="urn:microsoft.com/office/officeart/2005/8/layout/hierarchy3"/>
    <dgm:cxn modelId="{1EFEB585-C7D9-4766-9B09-46194E1D5897}" srcId="{89BA0212-12B7-4BC5-A8BF-97DA3032CA94}" destId="{099152EA-7458-4558-967E-9D82F91975D3}" srcOrd="1" destOrd="0" parTransId="{66F9E0EA-48AA-4386-9892-E0B8F7486271}" sibTransId="{4FB401C3-4145-4098-AB71-6C26FFF6A760}"/>
    <dgm:cxn modelId="{5B733E63-7698-454F-BA53-F1B36221CF01}" type="presOf" srcId="{A836FEA3-F3A3-455B-9FB8-19938A5C873F}" destId="{2A973507-6982-4F1B-8D7E-6351F0152A3E}" srcOrd="0" destOrd="0" presId="urn:microsoft.com/office/officeart/2005/8/layout/hierarchy3"/>
    <dgm:cxn modelId="{FA66DEDD-D172-44DC-8891-C574B554AEF6}" type="presOf" srcId="{D2A6259C-29BE-4EDF-8DF3-F32620AD11F1}" destId="{39017AEC-8344-4ABD-B463-A724CE552C9D}" srcOrd="0" destOrd="0" presId="urn:microsoft.com/office/officeart/2005/8/layout/hierarchy3"/>
    <dgm:cxn modelId="{61CE14CA-792B-4248-AF43-91144E253319}" type="presOf" srcId="{A836FEA3-F3A3-455B-9FB8-19938A5C873F}" destId="{59603DC0-9697-4DA7-A358-07868EFF5998}" srcOrd="1" destOrd="0" presId="urn:microsoft.com/office/officeart/2005/8/layout/hierarchy3"/>
    <dgm:cxn modelId="{F69C82C5-4930-4CE8-823C-0EC37B5F536B}" srcId="{88F49A86-A8ED-4C01-A57A-F35F4C83997B}" destId="{869AA326-31C2-49CC-A1CF-E246AD4C4A3B}" srcOrd="1" destOrd="0" parTransId="{2400C56B-12DA-4A5B-A07E-EAC037A4252C}" sibTransId="{69947C65-7F78-4C90-9296-75A5D5E42BF9}"/>
    <dgm:cxn modelId="{CBA68DD5-7DF8-49AE-94A3-BC65361C71EB}" srcId="{A727B6B2-BA14-44C9-BFCE-457BDD28E937}" destId="{B4C9B45D-8D51-4675-8D28-E203CFA69A8D}" srcOrd="1" destOrd="0" parTransId="{6917713B-BC8D-4C19-8CAC-8B723E6E55B1}" sibTransId="{CD57F1FF-C983-4673-8219-7D2ED08DA914}"/>
    <dgm:cxn modelId="{7F78E46D-F25B-4642-B016-046E6B717E9C}" type="presParOf" srcId="{F045595C-EB29-41F5-9362-E6547450619B}" destId="{31322D17-2412-4382-A276-C060757F9637}" srcOrd="0" destOrd="0" presId="urn:microsoft.com/office/officeart/2005/8/layout/hierarchy3"/>
    <dgm:cxn modelId="{B84382C5-F051-461B-B331-1CEF69210225}" type="presParOf" srcId="{31322D17-2412-4382-A276-C060757F9637}" destId="{5337A953-2842-4EBD-9645-A7DBD9F70CE1}" srcOrd="0" destOrd="0" presId="urn:microsoft.com/office/officeart/2005/8/layout/hierarchy3"/>
    <dgm:cxn modelId="{0EFE5039-E39E-48C6-8653-3BD53B8E316A}" type="presParOf" srcId="{5337A953-2842-4EBD-9645-A7DBD9F70CE1}" destId="{9337E3EE-545A-4D71-BCA5-154CEDDB06B4}" srcOrd="0" destOrd="0" presId="urn:microsoft.com/office/officeart/2005/8/layout/hierarchy3"/>
    <dgm:cxn modelId="{6B765780-6F9A-4B63-AEE0-FF6CF3190E31}" type="presParOf" srcId="{5337A953-2842-4EBD-9645-A7DBD9F70CE1}" destId="{A7C35F2A-7AEF-4F0A-AE24-EE48BDBE055F}" srcOrd="1" destOrd="0" presId="urn:microsoft.com/office/officeart/2005/8/layout/hierarchy3"/>
    <dgm:cxn modelId="{985E78C3-4A87-4045-85C6-1232C4534F66}" type="presParOf" srcId="{31322D17-2412-4382-A276-C060757F9637}" destId="{B4337CD0-A323-4331-A0B6-75D2E5294FE3}" srcOrd="1" destOrd="0" presId="urn:microsoft.com/office/officeart/2005/8/layout/hierarchy3"/>
    <dgm:cxn modelId="{FDD6D989-CE62-48A7-8191-7824408A8C45}" type="presParOf" srcId="{B4337CD0-A323-4331-A0B6-75D2E5294FE3}" destId="{8ABF6BE8-3D7B-46AE-AD44-A695DA59E336}" srcOrd="0" destOrd="0" presId="urn:microsoft.com/office/officeart/2005/8/layout/hierarchy3"/>
    <dgm:cxn modelId="{6F64AFFD-A809-4F48-AFEE-279CC98D5B49}" type="presParOf" srcId="{B4337CD0-A323-4331-A0B6-75D2E5294FE3}" destId="{B6006B75-1F47-41E7-BC62-82AFDDDD2916}" srcOrd="1" destOrd="0" presId="urn:microsoft.com/office/officeart/2005/8/layout/hierarchy3"/>
    <dgm:cxn modelId="{131D4812-C620-4315-A528-3B02C7E797C8}" type="presParOf" srcId="{B4337CD0-A323-4331-A0B6-75D2E5294FE3}" destId="{685906B5-F776-4B40-BBEF-3BB0AD0D1F72}" srcOrd="2" destOrd="0" presId="urn:microsoft.com/office/officeart/2005/8/layout/hierarchy3"/>
    <dgm:cxn modelId="{54B01B01-7BA0-4CCA-A70E-7E48ABA3DC7B}" type="presParOf" srcId="{B4337CD0-A323-4331-A0B6-75D2E5294FE3}" destId="{9B932423-BEEB-4395-A56B-BE0B1DE69473}" srcOrd="3" destOrd="0" presId="urn:microsoft.com/office/officeart/2005/8/layout/hierarchy3"/>
    <dgm:cxn modelId="{EDA27566-424C-4A4B-882C-8F9700CB9EDA}" type="presParOf" srcId="{B4337CD0-A323-4331-A0B6-75D2E5294FE3}" destId="{29DF7299-D2A4-472D-80D8-5AC503FD0EB5}" srcOrd="4" destOrd="0" presId="urn:microsoft.com/office/officeart/2005/8/layout/hierarchy3"/>
    <dgm:cxn modelId="{266AF298-B74D-432F-8B85-D52C8FC7B4FD}" type="presParOf" srcId="{B4337CD0-A323-4331-A0B6-75D2E5294FE3}" destId="{2782CC1B-9F4F-46EF-8730-88191D6ECE52}" srcOrd="5" destOrd="0" presId="urn:microsoft.com/office/officeart/2005/8/layout/hierarchy3"/>
    <dgm:cxn modelId="{739A0A82-4CF7-437A-B541-ED809F5E51A5}" type="presParOf" srcId="{F045595C-EB29-41F5-9362-E6547450619B}" destId="{0342DB13-E8C8-4143-976D-AD8DF8596B88}" srcOrd="1" destOrd="0" presId="urn:microsoft.com/office/officeart/2005/8/layout/hierarchy3"/>
    <dgm:cxn modelId="{67548813-D4E5-42E6-852C-902A040B2CE7}" type="presParOf" srcId="{0342DB13-E8C8-4143-976D-AD8DF8596B88}" destId="{C0C1E5D8-B71E-42E4-9A06-DC5E66DE13AD}" srcOrd="0" destOrd="0" presId="urn:microsoft.com/office/officeart/2005/8/layout/hierarchy3"/>
    <dgm:cxn modelId="{6514A137-0EE7-4A3E-BDFE-EE9DACBB984D}" type="presParOf" srcId="{C0C1E5D8-B71E-42E4-9A06-DC5E66DE13AD}" destId="{D589FF98-4E71-42D7-9244-7BC8CA5BC36E}" srcOrd="0" destOrd="0" presId="urn:microsoft.com/office/officeart/2005/8/layout/hierarchy3"/>
    <dgm:cxn modelId="{49DD23C1-F07D-4641-9225-1D9EE7D91187}" type="presParOf" srcId="{C0C1E5D8-B71E-42E4-9A06-DC5E66DE13AD}" destId="{01D2AC6C-4513-42AD-98A3-21D7F48D0576}" srcOrd="1" destOrd="0" presId="urn:microsoft.com/office/officeart/2005/8/layout/hierarchy3"/>
    <dgm:cxn modelId="{5069010C-BB4D-45B6-8F43-6A2A78319180}" type="presParOf" srcId="{0342DB13-E8C8-4143-976D-AD8DF8596B88}" destId="{4ED0F76D-08E5-49DE-B32C-0069209E61CD}" srcOrd="1" destOrd="0" presId="urn:microsoft.com/office/officeart/2005/8/layout/hierarchy3"/>
    <dgm:cxn modelId="{602AF54F-E744-4AFD-9D95-A6BDF9EE97B6}" type="presParOf" srcId="{4ED0F76D-08E5-49DE-B32C-0069209E61CD}" destId="{47408880-12BB-4D12-8B3D-FFFC0F8AFAE1}" srcOrd="0" destOrd="0" presId="urn:microsoft.com/office/officeart/2005/8/layout/hierarchy3"/>
    <dgm:cxn modelId="{C74DA1B8-717A-4830-ADD3-FE18B70EFE93}" type="presParOf" srcId="{4ED0F76D-08E5-49DE-B32C-0069209E61CD}" destId="{7C68131F-08D4-4A9A-923A-271FBC31D37E}" srcOrd="1" destOrd="0" presId="urn:microsoft.com/office/officeart/2005/8/layout/hierarchy3"/>
    <dgm:cxn modelId="{F01140D8-96FE-4C21-9A08-A7C97C7CA274}" type="presParOf" srcId="{4ED0F76D-08E5-49DE-B32C-0069209E61CD}" destId="{38B81621-6AC6-4918-A16D-6B8344F1F6EB}" srcOrd="2" destOrd="0" presId="urn:microsoft.com/office/officeart/2005/8/layout/hierarchy3"/>
    <dgm:cxn modelId="{4FEF8953-6A8A-42AE-AC7E-A1375AAE040E}" type="presParOf" srcId="{4ED0F76D-08E5-49DE-B32C-0069209E61CD}" destId="{F428A820-777C-4192-AD12-7F6379E93CEC}" srcOrd="3" destOrd="0" presId="urn:microsoft.com/office/officeart/2005/8/layout/hierarchy3"/>
    <dgm:cxn modelId="{952EAEAF-E59F-49CD-9468-ABE4F1BEFEB5}" type="presParOf" srcId="{4ED0F76D-08E5-49DE-B32C-0069209E61CD}" destId="{6F619967-D903-47A8-9625-20BEF25F9C45}" srcOrd="4" destOrd="0" presId="urn:microsoft.com/office/officeart/2005/8/layout/hierarchy3"/>
    <dgm:cxn modelId="{E7ECC663-813B-4DF3-84D6-D1CB5C0044A8}" type="presParOf" srcId="{4ED0F76D-08E5-49DE-B32C-0069209E61CD}" destId="{8697CA35-09E6-42D5-8BBD-74E1F6464513}" srcOrd="5" destOrd="0" presId="urn:microsoft.com/office/officeart/2005/8/layout/hierarchy3"/>
    <dgm:cxn modelId="{75B8E7D6-0009-4957-858A-E738C942E955}" type="presParOf" srcId="{F045595C-EB29-41F5-9362-E6547450619B}" destId="{E391B045-69A2-47B2-8782-8C577A81D62C}" srcOrd="2" destOrd="0" presId="urn:microsoft.com/office/officeart/2005/8/layout/hierarchy3"/>
    <dgm:cxn modelId="{D51145F7-C47D-4A2B-89D7-D87DD071CCD9}" type="presParOf" srcId="{E391B045-69A2-47B2-8782-8C577A81D62C}" destId="{87FCC540-0A91-49C4-93C4-D4C997F6F861}" srcOrd="0" destOrd="0" presId="urn:microsoft.com/office/officeart/2005/8/layout/hierarchy3"/>
    <dgm:cxn modelId="{F30C71F0-403F-49EF-A119-75221251B4EB}" type="presParOf" srcId="{87FCC540-0A91-49C4-93C4-D4C997F6F861}" destId="{CA10D129-FC41-4A42-92D2-DC7F03830005}" srcOrd="0" destOrd="0" presId="urn:microsoft.com/office/officeart/2005/8/layout/hierarchy3"/>
    <dgm:cxn modelId="{7C29685A-1278-4E1E-A2E6-2E36FAD582EC}" type="presParOf" srcId="{87FCC540-0A91-49C4-93C4-D4C997F6F861}" destId="{16BB7454-B092-4122-9D84-5D8C9778D5C8}" srcOrd="1" destOrd="0" presId="urn:microsoft.com/office/officeart/2005/8/layout/hierarchy3"/>
    <dgm:cxn modelId="{19C60EC0-72B2-4E1C-A858-CE40E0484AB6}" type="presParOf" srcId="{E391B045-69A2-47B2-8782-8C577A81D62C}" destId="{81BC1F46-BBF3-4871-8A63-5543CEBEB41C}" srcOrd="1" destOrd="0" presId="urn:microsoft.com/office/officeart/2005/8/layout/hierarchy3"/>
    <dgm:cxn modelId="{5791D945-D05D-4A2C-9B10-DB992AD774B2}" type="presParOf" srcId="{81BC1F46-BBF3-4871-8A63-5543CEBEB41C}" destId="{4345EA02-C2BF-4E07-B11D-750342F6E55E}" srcOrd="0" destOrd="0" presId="urn:microsoft.com/office/officeart/2005/8/layout/hierarchy3"/>
    <dgm:cxn modelId="{CB6FFC7C-E5B1-44A0-ABAF-9031B6A7C59B}" type="presParOf" srcId="{81BC1F46-BBF3-4871-8A63-5543CEBEB41C}" destId="{E97FF12D-D4EE-44CE-A64F-E57EE1F6627A}" srcOrd="1" destOrd="0" presId="urn:microsoft.com/office/officeart/2005/8/layout/hierarchy3"/>
    <dgm:cxn modelId="{87F7F973-0403-498C-9E77-4289A9328D08}" type="presParOf" srcId="{81BC1F46-BBF3-4871-8A63-5543CEBEB41C}" destId="{1348BCFE-617E-41AD-9D83-C0B7AD241B98}" srcOrd="2" destOrd="0" presId="urn:microsoft.com/office/officeart/2005/8/layout/hierarchy3"/>
    <dgm:cxn modelId="{183C83DF-AF81-4C30-8663-3C1237DC4139}" type="presParOf" srcId="{81BC1F46-BBF3-4871-8A63-5543CEBEB41C}" destId="{DDAFBF42-7196-422F-AC52-1E5A22D42589}" srcOrd="3" destOrd="0" presId="urn:microsoft.com/office/officeart/2005/8/layout/hierarchy3"/>
    <dgm:cxn modelId="{C5D225C3-D897-4181-B44F-4F412F12F1F2}" type="presParOf" srcId="{81BC1F46-BBF3-4871-8A63-5543CEBEB41C}" destId="{04979E20-E8B3-46EA-AE86-DA7F4AA01A41}" srcOrd="4" destOrd="0" presId="urn:microsoft.com/office/officeart/2005/8/layout/hierarchy3"/>
    <dgm:cxn modelId="{44E209E8-D5C7-4ABE-A86A-EF9CE51DAEAA}" type="presParOf" srcId="{81BC1F46-BBF3-4871-8A63-5543CEBEB41C}" destId="{6C217A2E-A3B8-40C9-9ED5-05603B4C7DF1}" srcOrd="5" destOrd="0" presId="urn:microsoft.com/office/officeart/2005/8/layout/hierarchy3"/>
    <dgm:cxn modelId="{9E6988C6-7A08-4771-85BC-ED069B70A1CD}" type="presParOf" srcId="{F045595C-EB29-41F5-9362-E6547450619B}" destId="{233473D2-3E1D-4206-9899-678687CC6F9B}" srcOrd="3" destOrd="0" presId="urn:microsoft.com/office/officeart/2005/8/layout/hierarchy3"/>
    <dgm:cxn modelId="{FD4D640A-46DA-4A15-A546-6BFA00A3B900}" type="presParOf" srcId="{233473D2-3E1D-4206-9899-678687CC6F9B}" destId="{BC445E07-4223-425B-A4CB-FBA048C15AB3}" srcOrd="0" destOrd="0" presId="urn:microsoft.com/office/officeart/2005/8/layout/hierarchy3"/>
    <dgm:cxn modelId="{59D8A3F9-B1F6-4497-AC0D-2145525B5F47}" type="presParOf" srcId="{BC445E07-4223-425B-A4CB-FBA048C15AB3}" destId="{2A973507-6982-4F1B-8D7E-6351F0152A3E}" srcOrd="0" destOrd="0" presId="urn:microsoft.com/office/officeart/2005/8/layout/hierarchy3"/>
    <dgm:cxn modelId="{B8EFB9FB-7DF2-4485-887B-85E6476A3D0C}" type="presParOf" srcId="{BC445E07-4223-425B-A4CB-FBA048C15AB3}" destId="{59603DC0-9697-4DA7-A358-07868EFF5998}" srcOrd="1" destOrd="0" presId="urn:microsoft.com/office/officeart/2005/8/layout/hierarchy3"/>
    <dgm:cxn modelId="{49833937-C2A9-416B-AFA7-25169BD407B7}" type="presParOf" srcId="{233473D2-3E1D-4206-9899-678687CC6F9B}" destId="{F99A0D28-359E-492F-A8E5-72D1D0A9C792}" srcOrd="1" destOrd="0" presId="urn:microsoft.com/office/officeart/2005/8/layout/hierarchy3"/>
    <dgm:cxn modelId="{C3508E7A-8A15-41A6-B255-920F8292E973}" type="presParOf" srcId="{F99A0D28-359E-492F-A8E5-72D1D0A9C792}" destId="{D091EDB9-989B-4618-9B59-181B0F8B5331}" srcOrd="0" destOrd="0" presId="urn:microsoft.com/office/officeart/2005/8/layout/hierarchy3"/>
    <dgm:cxn modelId="{F4EE1A3E-B2A1-4550-B56B-91476D621A10}" type="presParOf" srcId="{F99A0D28-359E-492F-A8E5-72D1D0A9C792}" destId="{FD4B1C91-E8F0-4D59-A507-F9557D668F8E}" srcOrd="1" destOrd="0" presId="urn:microsoft.com/office/officeart/2005/8/layout/hierarchy3"/>
    <dgm:cxn modelId="{3A18EC14-E8C6-454C-A3D0-1BA159869184}" type="presParOf" srcId="{F99A0D28-359E-492F-A8E5-72D1D0A9C792}" destId="{BBB1D309-66D7-453C-A34D-390F9889092F}" srcOrd="2" destOrd="0" presId="urn:microsoft.com/office/officeart/2005/8/layout/hierarchy3"/>
    <dgm:cxn modelId="{EB9417EB-544A-46B3-A47B-5B5E0D4978D5}" type="presParOf" srcId="{F99A0D28-359E-492F-A8E5-72D1D0A9C792}" destId="{3F841EB8-B9A8-4131-91CA-7C01A0599ABB}" srcOrd="3" destOrd="0" presId="urn:microsoft.com/office/officeart/2005/8/layout/hierarchy3"/>
    <dgm:cxn modelId="{8030322A-1185-46A6-ABEB-DBB05C6B72B8}" type="presParOf" srcId="{F045595C-EB29-41F5-9362-E6547450619B}" destId="{A69D896E-8EC6-4E57-9E30-8113F660D06F}" srcOrd="4" destOrd="0" presId="urn:microsoft.com/office/officeart/2005/8/layout/hierarchy3"/>
    <dgm:cxn modelId="{170BE7BF-75E6-4ABE-B2B4-B64E3544BAE7}" type="presParOf" srcId="{A69D896E-8EC6-4E57-9E30-8113F660D06F}" destId="{012E5E9D-6E7E-45D6-886A-BB96485FF38F}" srcOrd="0" destOrd="0" presId="urn:microsoft.com/office/officeart/2005/8/layout/hierarchy3"/>
    <dgm:cxn modelId="{C62B7677-FFE4-4735-BE60-875117B1AD00}" type="presParOf" srcId="{012E5E9D-6E7E-45D6-886A-BB96485FF38F}" destId="{6A3F04A5-1D50-4246-AD9C-ACCB7CA6D733}" srcOrd="0" destOrd="0" presId="urn:microsoft.com/office/officeart/2005/8/layout/hierarchy3"/>
    <dgm:cxn modelId="{19B71993-0A17-47B7-ADDB-DD57CD5852CD}" type="presParOf" srcId="{012E5E9D-6E7E-45D6-886A-BB96485FF38F}" destId="{8BDB1462-5EAC-4CFE-8654-34F78A760A95}" srcOrd="1" destOrd="0" presId="urn:microsoft.com/office/officeart/2005/8/layout/hierarchy3"/>
    <dgm:cxn modelId="{9EA51FD5-E5EF-474D-864C-09D686F4D196}" type="presParOf" srcId="{A69D896E-8EC6-4E57-9E30-8113F660D06F}" destId="{0ABCD742-8BC0-4EC0-B727-3D7F2365D7B9}" srcOrd="1" destOrd="0" presId="urn:microsoft.com/office/officeart/2005/8/layout/hierarchy3"/>
    <dgm:cxn modelId="{B544421E-A1BE-446F-9B4B-13A67D2995BF}" type="presParOf" srcId="{0ABCD742-8BC0-4EC0-B727-3D7F2365D7B9}" destId="{0D8FC786-BE44-4E39-82D5-67AEEC43663F}" srcOrd="0" destOrd="0" presId="urn:microsoft.com/office/officeart/2005/8/layout/hierarchy3"/>
    <dgm:cxn modelId="{A13B7866-EFD7-4B0A-A719-E324DC033D19}" type="presParOf" srcId="{0ABCD742-8BC0-4EC0-B727-3D7F2365D7B9}" destId="{39017AEC-8344-4ABD-B463-A724CE552C9D}" srcOrd="1" destOrd="0" presId="urn:microsoft.com/office/officeart/2005/8/layout/hierarchy3"/>
    <dgm:cxn modelId="{B0C7C18D-D74D-4351-9F8A-B48BC6E7CB8E}" type="presParOf" srcId="{0ABCD742-8BC0-4EC0-B727-3D7F2365D7B9}" destId="{83052FF7-C3C5-4268-BED2-16BA6EAF80E7}" srcOrd="2" destOrd="0" presId="urn:microsoft.com/office/officeart/2005/8/layout/hierarchy3"/>
    <dgm:cxn modelId="{D13132A1-299E-456E-9C6C-E573B949230C}" type="presParOf" srcId="{0ABCD742-8BC0-4EC0-B727-3D7F2365D7B9}" destId="{995B4800-B874-420E-9A05-ECEF2BC8916B}" srcOrd="3" destOrd="0" presId="urn:microsoft.com/office/officeart/2005/8/layout/hierarchy3"/>
    <dgm:cxn modelId="{E07E01A7-69A5-41A8-95CC-C5C2E72FFA06}" type="presParOf" srcId="{0ABCD742-8BC0-4EC0-B727-3D7F2365D7B9}" destId="{A46BF4CD-7DF3-4163-8F56-F321B671D1FE}" srcOrd="4" destOrd="0" presId="urn:microsoft.com/office/officeart/2005/8/layout/hierarchy3"/>
    <dgm:cxn modelId="{AAA207D6-4404-457F-8503-80246BCE3031}" type="presParOf" srcId="{0ABCD742-8BC0-4EC0-B727-3D7F2365D7B9}" destId="{0D222EC2-765F-4257-8834-BAE2B7F6222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7E3EE-545A-4D71-BCA5-154CEDDB06B4}">
      <dsp:nvSpPr>
        <dsp:cNvPr id="0" name=""/>
        <dsp:cNvSpPr/>
      </dsp:nvSpPr>
      <dsp:spPr>
        <a:xfrm>
          <a:off x="0" y="790813"/>
          <a:ext cx="1486712" cy="743356"/>
        </a:xfrm>
        <a:prstGeom prst="roundRect">
          <a:avLst>
            <a:gd name="adj" fmla="val 10000"/>
          </a:avLst>
        </a:prstGeom>
        <a:solidFill>
          <a:schemeClr val="bg2">
            <a:lumMod val="10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校園系統</a:t>
          </a:r>
          <a:endParaRPr lang="zh-TW" altLang="en-US" sz="2100" b="1" kern="1200" dirty="0"/>
        </a:p>
      </dsp:txBody>
      <dsp:txXfrm>
        <a:off x="21772" y="812585"/>
        <a:ext cx="1443168" cy="699812"/>
      </dsp:txXfrm>
    </dsp:sp>
    <dsp:sp modelId="{8ABF6BE8-3D7B-46AE-AD44-A695DA59E336}">
      <dsp:nvSpPr>
        <dsp:cNvPr id="0" name=""/>
        <dsp:cNvSpPr/>
      </dsp:nvSpPr>
      <dsp:spPr>
        <a:xfrm>
          <a:off x="148671" y="1534169"/>
          <a:ext cx="153031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153031" y="5575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06B75-1F47-41E7-BC62-82AFDDDD2916}">
      <dsp:nvSpPr>
        <dsp:cNvPr id="0" name=""/>
        <dsp:cNvSpPr/>
      </dsp:nvSpPr>
      <dsp:spPr>
        <a:xfrm>
          <a:off x="30170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活動訊息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1741780"/>
        <a:ext cx="1145825" cy="699812"/>
      </dsp:txXfrm>
    </dsp:sp>
    <dsp:sp modelId="{685906B5-F776-4B40-BBEF-3BB0AD0D1F72}">
      <dsp:nvSpPr>
        <dsp:cNvPr id="0" name=""/>
        <dsp:cNvSpPr/>
      </dsp:nvSpPr>
      <dsp:spPr>
        <a:xfrm>
          <a:off x="148671" y="1534169"/>
          <a:ext cx="153031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153031" y="1486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32423-BEEB-4395-A56B-BE0B1DE69473}">
      <dsp:nvSpPr>
        <dsp:cNvPr id="0" name=""/>
        <dsp:cNvSpPr/>
      </dsp:nvSpPr>
      <dsp:spPr>
        <a:xfrm>
          <a:off x="30170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到</a:t>
          </a:r>
          <a:r>
            <a:rPr lang="en-US" altLang="zh-TW" sz="1200" b="1" kern="1200" dirty="0" smtClean="0"/>
            <a:t>/</a:t>
          </a:r>
          <a:r>
            <a:rPr lang="zh-TW" altLang="en-US" sz="1200" b="1" kern="1200" dirty="0" smtClean="0"/>
            <a:t>離校打卡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2670975"/>
        <a:ext cx="1145825" cy="699812"/>
      </dsp:txXfrm>
    </dsp:sp>
    <dsp:sp modelId="{29DF7299-D2A4-472D-80D8-5AC503FD0EB5}">
      <dsp:nvSpPr>
        <dsp:cNvPr id="0" name=""/>
        <dsp:cNvSpPr/>
      </dsp:nvSpPr>
      <dsp:spPr>
        <a:xfrm>
          <a:off x="148671" y="1534169"/>
          <a:ext cx="153031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153031" y="24159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CC1B-9F4F-46EF-8730-88191D6ECE52}">
      <dsp:nvSpPr>
        <dsp:cNvPr id="0" name=""/>
        <dsp:cNvSpPr/>
      </dsp:nvSpPr>
      <dsp:spPr>
        <a:xfrm>
          <a:off x="30170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線上請假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3600170"/>
        <a:ext cx="1145825" cy="699812"/>
      </dsp:txXfrm>
    </dsp:sp>
    <dsp:sp modelId="{D589FF98-4E71-42D7-9244-7BC8CA5BC36E}">
      <dsp:nvSpPr>
        <dsp:cNvPr id="0" name=""/>
        <dsp:cNvSpPr/>
      </dsp:nvSpPr>
      <dsp:spPr>
        <a:xfrm>
          <a:off x="1782497" y="790813"/>
          <a:ext cx="1486712" cy="743356"/>
        </a:xfrm>
        <a:prstGeom prst="roundRect">
          <a:avLst>
            <a:gd name="adj" fmla="val 10000"/>
          </a:avLst>
        </a:prstGeom>
        <a:solidFill>
          <a:schemeClr val="bg2">
            <a:lumMod val="10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家長查詢</a:t>
          </a:r>
          <a:endParaRPr lang="zh-TW" altLang="en-US" sz="2100" b="1" kern="1200" dirty="0"/>
        </a:p>
      </dsp:txBody>
      <dsp:txXfrm>
        <a:off x="1804269" y="812585"/>
        <a:ext cx="1443168" cy="699812"/>
      </dsp:txXfrm>
    </dsp:sp>
    <dsp:sp modelId="{47408880-12BB-4D12-8B3D-FFFC0F8AFAE1}">
      <dsp:nvSpPr>
        <dsp:cNvPr id="0" name=""/>
        <dsp:cNvSpPr/>
      </dsp:nvSpPr>
      <dsp:spPr>
        <a:xfrm>
          <a:off x="193116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8131F-08D4-4A9A-923A-271FBC31D37E}">
      <dsp:nvSpPr>
        <dsp:cNvPr id="0" name=""/>
        <dsp:cNvSpPr/>
      </dsp:nvSpPr>
      <dsp:spPr>
        <a:xfrm>
          <a:off x="216009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學生帳號綁定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>
              <a:solidFill>
                <a:srgbClr val="FF0000"/>
              </a:solidFill>
            </a:rPr>
            <a:t>)</a:t>
          </a:r>
          <a:endParaRPr lang="zh-TW" altLang="en-US" sz="1200" b="1" kern="1200" dirty="0">
            <a:solidFill>
              <a:srgbClr val="FF0000"/>
            </a:solidFill>
          </a:endParaRPr>
        </a:p>
      </dsp:txBody>
      <dsp:txXfrm>
        <a:off x="2181864" y="1741780"/>
        <a:ext cx="1145825" cy="699812"/>
      </dsp:txXfrm>
    </dsp:sp>
    <dsp:sp modelId="{38B81621-6AC6-4918-A16D-6B8344F1F6EB}">
      <dsp:nvSpPr>
        <dsp:cNvPr id="0" name=""/>
        <dsp:cNvSpPr/>
      </dsp:nvSpPr>
      <dsp:spPr>
        <a:xfrm>
          <a:off x="193116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8A820-777C-4192-AD12-7F6379E93CEC}">
      <dsp:nvSpPr>
        <dsp:cNvPr id="0" name=""/>
        <dsp:cNvSpPr/>
      </dsp:nvSpPr>
      <dsp:spPr>
        <a:xfrm>
          <a:off x="216009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u="none" kern="1200" dirty="0" smtClean="0"/>
            <a:t>出缺查詢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2670975"/>
        <a:ext cx="1145825" cy="699812"/>
      </dsp:txXfrm>
    </dsp:sp>
    <dsp:sp modelId="{6F619967-D903-47A8-9625-20BEF25F9C45}">
      <dsp:nvSpPr>
        <dsp:cNvPr id="0" name=""/>
        <dsp:cNvSpPr/>
      </dsp:nvSpPr>
      <dsp:spPr>
        <a:xfrm>
          <a:off x="193116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7CA35-09E6-42D5-8BBD-74E1F6464513}">
      <dsp:nvSpPr>
        <dsp:cNvPr id="0" name=""/>
        <dsp:cNvSpPr/>
      </dsp:nvSpPr>
      <dsp:spPr>
        <a:xfrm>
          <a:off x="216009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kern="1200" dirty="0" smtClean="0"/>
            <a:t>請假紀錄</a:t>
          </a:r>
          <a:endParaRPr lang="en-US" altLang="zh-TW" sz="1200" b="1" i="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3600170"/>
        <a:ext cx="1145825" cy="699812"/>
      </dsp:txXfrm>
    </dsp:sp>
    <dsp:sp modelId="{CA10D129-FC41-4A42-92D2-DC7F03830005}">
      <dsp:nvSpPr>
        <dsp:cNvPr id="0" name=""/>
        <dsp:cNvSpPr/>
      </dsp:nvSpPr>
      <dsp:spPr>
        <a:xfrm>
          <a:off x="3640887" y="790813"/>
          <a:ext cx="1486712" cy="743356"/>
        </a:xfrm>
        <a:prstGeom prst="roundRect">
          <a:avLst>
            <a:gd name="adj" fmla="val 10000"/>
          </a:avLst>
        </a:prstGeom>
        <a:solidFill>
          <a:schemeClr val="bg2">
            <a:lumMod val="10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訊息發送</a:t>
          </a:r>
          <a:endParaRPr lang="zh-TW" altLang="en-US" sz="2100" b="1" kern="1200" dirty="0"/>
        </a:p>
      </dsp:txBody>
      <dsp:txXfrm>
        <a:off x="3662659" y="812585"/>
        <a:ext cx="1443168" cy="699812"/>
      </dsp:txXfrm>
    </dsp:sp>
    <dsp:sp modelId="{4345EA02-C2BF-4E07-B11D-750342F6E55E}">
      <dsp:nvSpPr>
        <dsp:cNvPr id="0" name=""/>
        <dsp:cNvSpPr/>
      </dsp:nvSpPr>
      <dsp:spPr>
        <a:xfrm>
          <a:off x="378955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FF12D-D4EE-44CE-A64F-E57EE1F6627A}">
      <dsp:nvSpPr>
        <dsp:cNvPr id="0" name=""/>
        <dsp:cNvSpPr/>
      </dsp:nvSpPr>
      <dsp:spPr>
        <a:xfrm>
          <a:off x="401848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即時訊息發送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1741780"/>
        <a:ext cx="1145825" cy="699812"/>
      </dsp:txXfrm>
    </dsp:sp>
    <dsp:sp modelId="{1348BCFE-617E-41AD-9D83-C0B7AD241B98}">
      <dsp:nvSpPr>
        <dsp:cNvPr id="0" name=""/>
        <dsp:cNvSpPr/>
      </dsp:nvSpPr>
      <dsp:spPr>
        <a:xfrm>
          <a:off x="378955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FBF42-7196-422F-AC52-1E5A22D42589}">
      <dsp:nvSpPr>
        <dsp:cNvPr id="0" name=""/>
        <dsp:cNvSpPr/>
      </dsp:nvSpPr>
      <dsp:spPr>
        <a:xfrm>
          <a:off x="401848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訊息排程發送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(</a:t>
          </a:r>
          <a:r>
            <a:rPr lang="zh-TW" altLang="en-US" sz="1200" b="1" kern="1200" dirty="0" smtClean="0">
              <a:solidFill>
                <a:srgbClr val="FF0000"/>
              </a:solidFill>
            </a:rPr>
            <a:t>排程、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en-US" sz="1200" b="1" kern="1200" dirty="0" smtClean="0"/>
            <a:t>)</a:t>
          </a: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/>
        </a:p>
      </dsp:txBody>
      <dsp:txXfrm>
        <a:off x="4040254" y="2670975"/>
        <a:ext cx="1145825" cy="699812"/>
      </dsp:txXfrm>
    </dsp:sp>
    <dsp:sp modelId="{04979E20-E8B3-46EA-AE86-DA7F4AA01A41}">
      <dsp:nvSpPr>
        <dsp:cNvPr id="0" name=""/>
        <dsp:cNvSpPr/>
      </dsp:nvSpPr>
      <dsp:spPr>
        <a:xfrm>
          <a:off x="378955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17A2E-A3B8-40C9-9ED5-05603B4C7DF1}">
      <dsp:nvSpPr>
        <dsp:cNvPr id="0" name=""/>
        <dsp:cNvSpPr/>
      </dsp:nvSpPr>
      <dsp:spPr>
        <a:xfrm>
          <a:off x="401848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Line Bot</a:t>
          </a:r>
          <a:r>
            <a:rPr lang="zh-TW" altLang="en-US" sz="1200" b="1" kern="1200" dirty="0" smtClean="0"/>
            <a:t>聊天機器設定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3600170"/>
        <a:ext cx="1145825" cy="699812"/>
      </dsp:txXfrm>
    </dsp:sp>
    <dsp:sp modelId="{2A973507-6982-4F1B-8D7E-6351F0152A3E}">
      <dsp:nvSpPr>
        <dsp:cNvPr id="0" name=""/>
        <dsp:cNvSpPr/>
      </dsp:nvSpPr>
      <dsp:spPr>
        <a:xfrm>
          <a:off x="5499277" y="790813"/>
          <a:ext cx="1486712" cy="743356"/>
        </a:xfrm>
        <a:prstGeom prst="roundRect">
          <a:avLst>
            <a:gd name="adj" fmla="val 10000"/>
          </a:avLst>
        </a:prstGeom>
        <a:solidFill>
          <a:schemeClr val="bg2">
            <a:lumMod val="10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報表推播</a:t>
          </a:r>
          <a:endParaRPr lang="zh-TW" altLang="en-US" sz="2100" b="1" kern="1200" dirty="0"/>
        </a:p>
      </dsp:txBody>
      <dsp:txXfrm>
        <a:off x="5521049" y="812585"/>
        <a:ext cx="1443168" cy="699812"/>
      </dsp:txXfrm>
    </dsp:sp>
    <dsp:sp modelId="{D091EDB9-989B-4618-9B59-181B0F8B5331}">
      <dsp:nvSpPr>
        <dsp:cNvPr id="0" name=""/>
        <dsp:cNvSpPr/>
      </dsp:nvSpPr>
      <dsp:spPr>
        <a:xfrm>
          <a:off x="564794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B1C91-E8F0-4D59-A507-F9557D668F8E}">
      <dsp:nvSpPr>
        <dsp:cNvPr id="0" name=""/>
        <dsp:cNvSpPr/>
      </dsp:nvSpPr>
      <dsp:spPr>
        <a:xfrm>
          <a:off x="587687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繳費通知單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98644" y="1741780"/>
        <a:ext cx="1145825" cy="699812"/>
      </dsp:txXfrm>
    </dsp:sp>
    <dsp:sp modelId="{BBB1D309-66D7-453C-A34D-390F9889092F}">
      <dsp:nvSpPr>
        <dsp:cNvPr id="0" name=""/>
        <dsp:cNvSpPr/>
      </dsp:nvSpPr>
      <dsp:spPr>
        <a:xfrm>
          <a:off x="5647948" y="1534169"/>
          <a:ext cx="184703" cy="1501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802"/>
              </a:lnTo>
              <a:lnTo>
                <a:pt x="184703" y="15018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EB8-B9A8-4131-91CA-7C01A0599ABB}">
      <dsp:nvSpPr>
        <dsp:cNvPr id="0" name=""/>
        <dsp:cNvSpPr/>
      </dsp:nvSpPr>
      <dsp:spPr>
        <a:xfrm>
          <a:off x="5832651" y="266429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遲到早退統計表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54423" y="2686065"/>
        <a:ext cx="1145825" cy="699812"/>
      </dsp:txXfrm>
    </dsp:sp>
    <dsp:sp modelId="{6A3F04A5-1D50-4246-AD9C-ACCB7CA6D733}">
      <dsp:nvSpPr>
        <dsp:cNvPr id="0" name=""/>
        <dsp:cNvSpPr/>
      </dsp:nvSpPr>
      <dsp:spPr>
        <a:xfrm>
          <a:off x="7357667" y="790813"/>
          <a:ext cx="1486712" cy="743356"/>
        </a:xfrm>
        <a:prstGeom prst="roundRect">
          <a:avLst>
            <a:gd name="adj" fmla="val 10000"/>
          </a:avLst>
        </a:prstGeom>
        <a:solidFill>
          <a:schemeClr val="bg2">
            <a:lumMod val="10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新聞看世界</a:t>
          </a:r>
          <a:endParaRPr lang="zh-TW" altLang="en-US" sz="2100" b="1" kern="1200" dirty="0"/>
        </a:p>
      </dsp:txBody>
      <dsp:txXfrm>
        <a:off x="7379439" y="812585"/>
        <a:ext cx="1443168" cy="699812"/>
      </dsp:txXfrm>
    </dsp:sp>
    <dsp:sp modelId="{0D8FC786-BE44-4E39-82D5-67AEEC43663F}">
      <dsp:nvSpPr>
        <dsp:cNvPr id="0" name=""/>
        <dsp:cNvSpPr/>
      </dsp:nvSpPr>
      <dsp:spPr>
        <a:xfrm>
          <a:off x="750633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17AEC-8344-4ABD-B463-A724CE552C9D}">
      <dsp:nvSpPr>
        <dsp:cNvPr id="0" name=""/>
        <dsp:cNvSpPr/>
      </dsp:nvSpPr>
      <dsp:spPr>
        <a:xfrm>
          <a:off x="773526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頭條</a:t>
          </a:r>
          <a:r>
            <a:rPr lang="en-US" altLang="zh-TW" sz="1200" b="1" kern="1200" dirty="0" smtClean="0"/>
            <a:t>100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web service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1741780"/>
        <a:ext cx="1145825" cy="699812"/>
      </dsp:txXfrm>
    </dsp:sp>
    <dsp:sp modelId="{83052FF7-C3C5-4268-BED2-16BA6EAF80E7}">
      <dsp:nvSpPr>
        <dsp:cNvPr id="0" name=""/>
        <dsp:cNvSpPr/>
      </dsp:nvSpPr>
      <dsp:spPr>
        <a:xfrm>
          <a:off x="750633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B4800-B874-420E-9A05-ECEF2BC8916B}">
      <dsp:nvSpPr>
        <dsp:cNvPr id="0" name=""/>
        <dsp:cNvSpPr/>
      </dsp:nvSpPr>
      <dsp:spPr>
        <a:xfrm>
          <a:off x="773526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新聞搜尋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web service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2670975"/>
        <a:ext cx="1145825" cy="699812"/>
      </dsp:txXfrm>
    </dsp:sp>
    <dsp:sp modelId="{A46BF4CD-7DF3-4163-8F56-F321B671D1FE}">
      <dsp:nvSpPr>
        <dsp:cNvPr id="0" name=""/>
        <dsp:cNvSpPr/>
      </dsp:nvSpPr>
      <dsp:spPr>
        <a:xfrm>
          <a:off x="750633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22EC2-765F-4257-8834-BAE2B7F62229}">
      <dsp:nvSpPr>
        <dsp:cNvPr id="0" name=""/>
        <dsp:cNvSpPr/>
      </dsp:nvSpPr>
      <dsp:spPr>
        <a:xfrm>
          <a:off x="773526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新聞閱讀器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smtClean="0"/>
            <a:t>(</a:t>
          </a:r>
          <a:r>
            <a:rPr lang="en-US" altLang="zh-TW" sz="1200" b="1" kern="1200" smtClean="0">
              <a:solidFill>
                <a:srgbClr val="FF0000"/>
              </a:solidFill>
            </a:rPr>
            <a:t>web </a:t>
          </a:r>
          <a:r>
            <a:rPr lang="en-US" altLang="zh-TW" sz="1200" b="1" kern="1200" dirty="0" smtClean="0">
              <a:solidFill>
                <a:srgbClr val="FF0000"/>
              </a:solidFill>
            </a:rPr>
            <a:t>service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3600170"/>
        <a:ext cx="1145825" cy="699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April 13,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95000"/>
                  </a:schemeClr>
                </a:solidFill>
              </a:rPr>
              <a:t>閃亮亮校園訊息推播系統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tx1">
                    <a:lumMod val="85000"/>
                  </a:schemeClr>
                </a:solidFill>
                <a:latin typeface="標楷體" pitchFamily="65" charset="-120"/>
                <a:ea typeface="標楷體" pitchFamily="65" charset="-120"/>
              </a:rPr>
              <a:t>結業</a:t>
            </a:r>
            <a:r>
              <a:rPr lang="zh-TW" altLang="en-US" b="1" dirty="0">
                <a:solidFill>
                  <a:schemeClr val="tx1">
                    <a:lumMod val="85000"/>
                  </a:schemeClr>
                </a:solidFill>
                <a:latin typeface="標楷體" pitchFamily="65" charset="-120"/>
                <a:ea typeface="標楷體" pitchFamily="65" charset="-120"/>
              </a:rPr>
              <a:t>專案說明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8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開發環境說明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/>
          <a:lstStyle/>
          <a:p>
            <a:r>
              <a:rPr lang="en-US" altLang="zh-TW" sz="3200" dirty="0"/>
              <a:t>Web Server </a:t>
            </a:r>
            <a:r>
              <a:rPr lang="zh-TW" altLang="en-US" sz="3200" dirty="0"/>
              <a:t>系統平台：</a:t>
            </a:r>
            <a:r>
              <a:rPr lang="en-US" altLang="zh-TW" sz="3200" dirty="0"/>
              <a:t>apache-tomcat-9.0 </a:t>
            </a:r>
          </a:p>
          <a:p>
            <a:r>
              <a:rPr lang="zh-TW" altLang="en-US" sz="3200" dirty="0"/>
              <a:t>資料庫系統：</a:t>
            </a:r>
            <a:r>
              <a:rPr lang="en-US" altLang="zh-TW" sz="3200" dirty="0" err="1"/>
              <a:t>Mysql</a:t>
            </a:r>
            <a:r>
              <a:rPr lang="en-US" altLang="zh-TW" sz="3200" dirty="0"/>
              <a:t> 56 </a:t>
            </a:r>
          </a:p>
          <a:p>
            <a:r>
              <a:rPr lang="en-US" altLang="zh-TW" sz="3200" dirty="0"/>
              <a:t>Java version : jdk-11.0.10 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87559"/>
              </p:ext>
            </p:extLst>
          </p:nvPr>
        </p:nvGraphicFramePr>
        <p:xfrm>
          <a:off x="971600" y="3599264"/>
          <a:ext cx="7344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後端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script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Jquery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Jsp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Jstl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err="1" smtClean="0"/>
                        <a:t>Json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Html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Ajax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Servlet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EclipseLink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Hibernate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mail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iText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JFreeChart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Spring Boot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RESTful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PKI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KeyPairs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系統功能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316281884"/>
              </p:ext>
            </p:extLst>
          </p:nvPr>
        </p:nvGraphicFramePr>
        <p:xfrm>
          <a:off x="107504" y="1412776"/>
          <a:ext cx="892899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05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系統設計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719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使用者案例</a:t>
            </a:r>
            <a:r>
              <a:rPr lang="en-US" altLang="zh-TW" sz="4400" dirty="0"/>
              <a:t>(Use case)</a:t>
            </a:r>
            <a:endParaRPr lang="zh-TW" altLang="en-US" sz="4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2088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3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即時訊息發送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848872" cy="54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278160"/>
            <a:ext cx="8784976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排程訊息發送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856984" cy="55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350168"/>
            <a:ext cx="864096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</a:t>
            </a:r>
            <a:r>
              <a:rPr lang="en-US" altLang="zh-TW" dirty="0" smtClean="0"/>
              <a:t> </a:t>
            </a:r>
            <a:r>
              <a:rPr lang="en-US" altLang="zh-TW" sz="2700" dirty="0" smtClean="0"/>
              <a:t>Line </a:t>
            </a:r>
            <a:r>
              <a:rPr lang="en-US" altLang="zh-TW" sz="2700" dirty="0"/>
              <a:t>Bot</a:t>
            </a:r>
            <a:r>
              <a:rPr lang="zh-TW" altLang="en-US" sz="2700" dirty="0"/>
              <a:t>回應設定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68760"/>
            <a:ext cx="871296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22176"/>
            <a:ext cx="8712968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 </a:t>
            </a:r>
            <a:r>
              <a:rPr lang="zh-TW" altLang="en-US" sz="2700" dirty="0" smtClean="0"/>
              <a:t>註冊</a:t>
            </a:r>
            <a:r>
              <a:rPr lang="zh-TW" altLang="en-US" sz="2700" dirty="0"/>
              <a:t>繳費單</a:t>
            </a:r>
            <a:r>
              <a:rPr lang="zh-TW" altLang="en-US" sz="2700" dirty="0" smtClean="0"/>
              <a:t>下載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1361622"/>
            <a:ext cx="7020780" cy="53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350168"/>
            <a:ext cx="8640960" cy="990600"/>
          </a:xfrm>
        </p:spPr>
        <p:txBody>
          <a:bodyPr>
            <a:normAutofit fontScale="90000"/>
          </a:bodyPr>
          <a:lstStyle/>
          <a:p>
            <a:pPr algn="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 </a:t>
            </a:r>
            <a:r>
              <a:rPr lang="zh-TW" altLang="en-US" sz="2700" dirty="0" smtClean="0"/>
              <a:t>遲到</a:t>
            </a:r>
            <a:r>
              <a:rPr lang="zh-TW" altLang="en-US" sz="2700" dirty="0"/>
              <a:t>早退統計表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268760"/>
            <a:ext cx="712879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350168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系統設計</a:t>
            </a:r>
            <a:r>
              <a:rPr lang="en-US" altLang="zh-TW" sz="3600" dirty="0"/>
              <a:t>(Sequence Diagram) </a:t>
            </a:r>
            <a:r>
              <a:rPr lang="en-US" altLang="zh-TW" sz="3600" dirty="0" smtClean="0"/>
              <a:t>– </a:t>
            </a:r>
            <a:r>
              <a:rPr lang="zh-TW" altLang="en-US" sz="2700" dirty="0" smtClean="0"/>
              <a:t>頭條</a:t>
            </a:r>
            <a:r>
              <a:rPr lang="en-US" altLang="zh-TW" sz="2700" dirty="0" smtClean="0"/>
              <a:t>100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412776"/>
            <a:ext cx="7562850" cy="53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需求說明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428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/>
              <a:t>系統設計</a:t>
            </a:r>
            <a:r>
              <a:rPr lang="en-US" altLang="zh-TW" sz="3600" dirty="0"/>
              <a:t>(Sequence Diagram) </a:t>
            </a:r>
            <a:r>
              <a:rPr lang="en-US" altLang="zh-TW" sz="3600" dirty="0" smtClean="0"/>
              <a:t>–</a:t>
            </a:r>
            <a:r>
              <a:rPr lang="en-US" altLang="zh-TW" dirty="0" smtClean="0"/>
              <a:t> </a:t>
            </a:r>
            <a:r>
              <a:rPr lang="zh-TW" altLang="en-US" sz="2700" dirty="0" smtClean="0"/>
              <a:t>新聞搜尋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340768"/>
            <a:ext cx="7496175" cy="5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2176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/>
              <a:t>系統設計</a:t>
            </a:r>
            <a:r>
              <a:rPr lang="en-US" altLang="zh-TW" sz="4000" dirty="0"/>
              <a:t>(Sequence Diagram) </a:t>
            </a:r>
            <a:r>
              <a:rPr lang="en-US" altLang="zh-TW" sz="4000" dirty="0" smtClean="0"/>
              <a:t>–</a:t>
            </a:r>
            <a:r>
              <a:rPr lang="en-US" altLang="zh-TW" dirty="0" smtClean="0"/>
              <a:t> </a:t>
            </a:r>
            <a:r>
              <a:rPr lang="zh-TW" altLang="en-US" sz="2700" dirty="0" smtClean="0"/>
              <a:t>新聞閱讀器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340768"/>
            <a:ext cx="7524750" cy="54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資料庫設計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536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資料庫關聯圖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16824" cy="535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7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Table</a:t>
            </a:r>
            <a:r>
              <a:rPr lang="zh-TW" altLang="en-US" sz="4400" dirty="0"/>
              <a:t>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48330"/>
              </p:ext>
            </p:extLst>
          </p:nvPr>
        </p:nvGraphicFramePr>
        <p:xfrm>
          <a:off x="467544" y="1835361"/>
          <a:ext cx="8208912" cy="360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415"/>
                <a:gridCol w="3404378"/>
                <a:gridCol w="1842119"/>
              </a:tblGrid>
              <a:tr h="374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DB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645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38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540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741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關係清單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52588"/>
              </p:ext>
            </p:extLst>
          </p:nvPr>
        </p:nvGraphicFramePr>
        <p:xfrm>
          <a:off x="395536" y="1916833"/>
          <a:ext cx="8366203" cy="360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99"/>
                <a:gridCol w="1577737"/>
                <a:gridCol w="1224136"/>
                <a:gridCol w="1309417"/>
                <a:gridCol w="1368152"/>
                <a:gridCol w="1440162"/>
              </a:tblGrid>
              <a:tr h="812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endParaRPr lang="en-US" altLang="zh-TW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7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Table Schema – </a:t>
            </a:r>
            <a:r>
              <a:rPr lang="en-US" altLang="zh-TW" sz="3600" dirty="0" err="1"/>
              <a:t>student_info</a:t>
            </a:r>
            <a:r>
              <a:rPr lang="en-US" altLang="zh-TW" sz="3600" dirty="0"/>
              <a:t>(</a:t>
            </a:r>
            <a:r>
              <a:rPr lang="zh-TW" altLang="en-US" sz="3600" dirty="0"/>
              <a:t>學生資訊檔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514021"/>
              </p:ext>
            </p:extLst>
          </p:nvPr>
        </p:nvGraphicFramePr>
        <p:xfrm>
          <a:off x="755576" y="1844824"/>
          <a:ext cx="7560839" cy="373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學生身分證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學生姓名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county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縣市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052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city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鄉鎮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[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市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]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road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parent_mail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家長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email address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pwd_hash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密碼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hash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值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pwd_seed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Random</a:t>
                      </a:r>
                      <a:r>
                        <a:rPr lang="en-US" altLang="zh-TW" sz="1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 1 - 10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註冊時間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782216"/>
            <a:ext cx="89289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Table Schema – </a:t>
            </a:r>
            <a:r>
              <a:rPr lang="en-US" altLang="zh-TW" sz="3600" dirty="0" err="1"/>
              <a:t>schedule_line</a:t>
            </a:r>
            <a:r>
              <a:rPr lang="en-US" altLang="zh-TW" sz="3600" dirty="0"/>
              <a:t>(line </a:t>
            </a:r>
            <a:r>
              <a:rPr lang="zh-TW" altLang="en-US" sz="3600" dirty="0"/>
              <a:t>排程設定檔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47787"/>
              </p:ext>
            </p:extLst>
          </p:nvPr>
        </p:nvGraphicFramePr>
        <p:xfrm>
          <a:off x="827584" y="2348880"/>
          <a:ext cx="7560839" cy="258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msg_id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message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(2048)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LINE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廣播訊息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setting_time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傳送時間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is_sent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Default 'n'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寄送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flag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710208"/>
            <a:ext cx="8964488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Table Schema – </a:t>
            </a:r>
            <a:r>
              <a:rPr lang="en-US" altLang="zh-TW" sz="3600" dirty="0" err="1"/>
              <a:t>linebot_setting</a:t>
            </a:r>
            <a:r>
              <a:rPr lang="en-US" altLang="zh-TW" sz="3600" dirty="0"/>
              <a:t>(line Bot</a:t>
            </a:r>
            <a:r>
              <a:rPr lang="zh-TW" altLang="en-US" sz="3600" dirty="0"/>
              <a:t>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52478"/>
              </p:ext>
            </p:extLst>
          </p:nvPr>
        </p:nvGraphicFramePr>
        <p:xfrm>
          <a:off x="755576" y="1988840"/>
          <a:ext cx="7560839" cy="337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audio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聲音回應設定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file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檔案回應設定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image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圖片回應設定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location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地點回應設定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sticker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貼紙回應設定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text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文字回應設定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video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影像回應設定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070248"/>
            <a:ext cx="91440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4900" dirty="0"/>
              <a:t>Table </a:t>
            </a:r>
            <a:r>
              <a:rPr lang="en-US" altLang="zh-TW" sz="4900" dirty="0" smtClean="0"/>
              <a:t>Schema </a:t>
            </a:r>
            <a:r>
              <a:rPr lang="en-US" altLang="zh-TW" sz="4000" dirty="0" smtClean="0"/>
              <a:t>– </a:t>
            </a:r>
            <a:r>
              <a:rPr lang="en-US" altLang="zh-TW" sz="3600" dirty="0" err="1" smtClean="0"/>
              <a:t>daily_chk</a:t>
            </a:r>
            <a:r>
              <a:rPr lang="en-US" altLang="zh-TW" sz="3600" dirty="0"/>
              <a:t>(</a:t>
            </a:r>
            <a:r>
              <a:rPr lang="zh-TW" altLang="en-US" sz="3600" dirty="0"/>
              <a:t>每日上學紀錄設定檔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437948"/>
              </p:ext>
            </p:extLst>
          </p:nvPr>
        </p:nvGraphicFramePr>
        <p:xfrm>
          <a:off x="755576" y="2879968"/>
          <a:ext cx="7560839" cy="17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ID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chk_in_time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到校時間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86636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設計原則</a:t>
            </a:r>
            <a:r>
              <a:rPr lang="en-US" altLang="zh-TW" sz="4400" dirty="0"/>
              <a:t>&amp;</a:t>
            </a:r>
            <a:r>
              <a:rPr lang="zh-TW" altLang="en-US" sz="4400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透過學生上下課打卡流程，將</a:t>
            </a:r>
            <a:r>
              <a:rPr lang="en-US" altLang="zh-TW" sz="3600" dirty="0"/>
              <a:t>java </a:t>
            </a:r>
            <a:r>
              <a:rPr lang="zh-TW" altLang="en-US" sz="3600" dirty="0"/>
              <a:t>相關</a:t>
            </a:r>
            <a:r>
              <a:rPr lang="zh-TW" altLang="en-US" sz="3600" dirty="0" smtClean="0"/>
              <a:t>技術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servlet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jsp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jquery</a:t>
            </a:r>
            <a:r>
              <a:rPr lang="zh-TW" altLang="en-US" sz="3600" dirty="0"/>
              <a:t>、</a:t>
            </a:r>
            <a:r>
              <a:rPr lang="en-US" altLang="zh-TW" sz="3600" dirty="0"/>
              <a:t>java mail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iText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jFreeChart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json</a:t>
            </a:r>
            <a:r>
              <a:rPr lang="zh-TW" altLang="en-US" sz="3600" dirty="0"/>
              <a:t>、</a:t>
            </a:r>
            <a:r>
              <a:rPr lang="en-US" altLang="zh-TW" sz="3600" dirty="0"/>
              <a:t>spring</a:t>
            </a:r>
            <a:r>
              <a:rPr lang="zh-TW" altLang="en-US" sz="3600" dirty="0"/>
              <a:t>、</a:t>
            </a:r>
            <a:r>
              <a:rPr lang="en-US" altLang="zh-TW" sz="3600" dirty="0"/>
              <a:t>restful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pki</a:t>
            </a:r>
            <a:r>
              <a:rPr lang="en-US" altLang="zh-TW" sz="3600" dirty="0"/>
              <a:t>…</a:t>
            </a:r>
          </a:p>
          <a:p>
            <a:pPr marL="0" indent="0">
              <a:buNone/>
            </a:pPr>
            <a:r>
              <a:rPr lang="zh-TW" altLang="en-US" sz="3600" dirty="0"/>
              <a:t>體現在專案中，期快速進入就業市場。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3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710208"/>
            <a:ext cx="8712968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Table Schema – </a:t>
            </a:r>
            <a:r>
              <a:rPr lang="en-US" altLang="zh-TW" sz="3600" dirty="0" err="1"/>
              <a:t>leave_info</a:t>
            </a:r>
            <a:r>
              <a:rPr lang="en-US" altLang="zh-TW" sz="3600" dirty="0"/>
              <a:t>(</a:t>
            </a:r>
            <a:r>
              <a:rPr lang="zh-TW" altLang="en-US" sz="3600" dirty="0"/>
              <a:t>請假紀錄設定檔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29030"/>
              </p:ext>
            </p:extLst>
          </p:nvPr>
        </p:nvGraphicFramePr>
        <p:xfrm>
          <a:off x="755576" y="2060848"/>
          <a:ext cx="7560839" cy="334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NO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到請假類別時間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reason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(1024)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理由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leave_begin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請假起始日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leave_end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請假結束日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91784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leave_type</a:t>
            </a:r>
            <a:r>
              <a:rPr lang="en-US" altLang="zh-TW" sz="3600" dirty="0"/>
              <a:t>(</a:t>
            </a:r>
            <a:r>
              <a:rPr lang="zh-TW" altLang="en-US" sz="3600" dirty="0"/>
              <a:t>請假類別設定檔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6002"/>
              </p:ext>
            </p:extLst>
          </p:nvPr>
        </p:nvGraphicFramePr>
        <p:xfrm>
          <a:off x="827585" y="2996952"/>
          <a:ext cx="7560839" cy="133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tx2">
                        <a:lumMod val="50000"/>
                        <a:alpha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假別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leave_desc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給假原則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4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en-US" altLang="zh-TW" sz="4400" b="1" dirty="0" err="1" smtClean="0"/>
              <a:t>UML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059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4184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/>
              <a:t>校園訊息推播系統 </a:t>
            </a:r>
            <a:r>
              <a:rPr lang="en-US" altLang="zh-TW" sz="4400" dirty="0"/>
              <a:t>-</a:t>
            </a:r>
            <a:r>
              <a:rPr lang="zh-TW" altLang="en-US" sz="4400" dirty="0"/>
              <a:t>活動</a:t>
            </a:r>
            <a:r>
              <a:rPr lang="zh-TW" altLang="en-US" sz="4400" dirty="0" smtClean="0"/>
              <a:t>訊息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UML</a:t>
            </a:r>
            <a:r>
              <a:rPr lang="en-US" altLang="zh-TW" sz="4400" dirty="0" smtClean="0"/>
              <a:t>)</a:t>
            </a: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556792"/>
            <a:ext cx="8284197" cy="51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網頁說明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33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三、訊息發送</a:t>
            </a:r>
            <a:r>
              <a:rPr lang="en-US" altLang="zh-TW" sz="4000" dirty="0"/>
              <a:t>(</a:t>
            </a:r>
            <a:r>
              <a:rPr lang="zh-TW" altLang="en-US" sz="4000" dirty="0"/>
              <a:t>後台</a:t>
            </a:r>
            <a:r>
              <a:rPr lang="en-US" altLang="zh-TW" sz="4000" dirty="0"/>
              <a:t>)–</a:t>
            </a:r>
            <a:r>
              <a:rPr lang="zh-TW" altLang="en-US" sz="4000" dirty="0"/>
              <a:t>即時訊息發送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569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492896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27784" y="4725144"/>
            <a:ext cx="5400600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899592" y="4149080"/>
            <a:ext cx="1296144" cy="792088"/>
          </a:xfrm>
          <a:prstGeom prst="wedgeRectCallout">
            <a:avLst>
              <a:gd name="adj1" fmla="val 90364"/>
              <a:gd name="adj2" fmla="val 1013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即時傳用訊息至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群組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0" y="2204864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20272" y="3789041"/>
            <a:ext cx="196596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三、訊息發送</a:t>
            </a:r>
            <a:r>
              <a:rPr lang="en-US" altLang="zh-TW" sz="4000" dirty="0"/>
              <a:t>(</a:t>
            </a:r>
            <a:r>
              <a:rPr lang="zh-TW" altLang="en-US" sz="4000" dirty="0"/>
              <a:t>後台</a:t>
            </a:r>
            <a:r>
              <a:rPr lang="en-US" altLang="zh-TW" sz="4000" dirty="0"/>
              <a:t>)–</a:t>
            </a:r>
            <a:r>
              <a:rPr lang="zh-TW" altLang="en-US" sz="4000" dirty="0"/>
              <a:t>訊息發送</a:t>
            </a:r>
            <a:r>
              <a:rPr lang="en-US" altLang="zh-TW" sz="4000" dirty="0"/>
              <a:t>(</a:t>
            </a:r>
            <a:r>
              <a:rPr lang="zh-TW" altLang="en-US" sz="4000" dirty="0"/>
              <a:t>排程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8" y="1772816"/>
            <a:ext cx="8067421" cy="465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6456" y="2564904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32639" y="4005064"/>
            <a:ext cx="6339229" cy="216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07504" y="4221088"/>
            <a:ext cx="1728192" cy="1512168"/>
          </a:xfrm>
          <a:prstGeom prst="wedgeRectCallout">
            <a:avLst>
              <a:gd name="adj1" fmla="val 72895"/>
              <a:gd name="adj2" fmla="val 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Server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建立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service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秒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review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132856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5426" y="4581128"/>
            <a:ext cx="196596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7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494184"/>
            <a:ext cx="89289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dirty="0"/>
              <a:t>三、訊息發送</a:t>
            </a:r>
            <a:r>
              <a:rPr lang="en-US" altLang="zh-TW" sz="4400" dirty="0"/>
              <a:t>(</a:t>
            </a:r>
            <a:r>
              <a:rPr lang="zh-TW" altLang="en-US" sz="4400" dirty="0"/>
              <a:t>後台</a:t>
            </a:r>
            <a:r>
              <a:rPr lang="en-US" altLang="zh-TW" sz="4400" dirty="0" smtClean="0"/>
              <a:t>)– </a:t>
            </a:r>
            <a:r>
              <a:rPr lang="en-US" altLang="zh-TW" sz="2700" dirty="0" smtClean="0"/>
              <a:t>Line </a:t>
            </a:r>
            <a:r>
              <a:rPr lang="en-US" altLang="zh-TW" sz="2700" dirty="0"/>
              <a:t>Bot</a:t>
            </a:r>
            <a:r>
              <a:rPr lang="zh-TW" altLang="en-US" sz="2700" dirty="0"/>
              <a:t>聊天機器回應設定</a:t>
            </a:r>
            <a:endParaRPr lang="zh-TW" altLang="en-US" sz="4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4" y="1872208"/>
            <a:ext cx="8606972" cy="396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76158" y="3095046"/>
            <a:ext cx="1280417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37704" y="4392489"/>
            <a:ext cx="5976665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088232"/>
            <a:ext cx="1915708" cy="414908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107504" y="4392488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接收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 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Servr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回應後，由系統讀取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7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4000" dirty="0"/>
              <a:t>輸入帳</a:t>
            </a:r>
            <a:r>
              <a:rPr lang="zh-TW" altLang="en-US" sz="4000" dirty="0" smtClean="0"/>
              <a:t>密 </a:t>
            </a:r>
            <a:r>
              <a:rPr lang="en-US" altLang="zh-TW" sz="4000" dirty="0" smtClean="0"/>
              <a:t>1/2</a:t>
            </a:r>
            <a:endParaRPr lang="zh-TW" altLang="en-US" sz="4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7111"/>
            <a:ext cx="8604448" cy="373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48409" y="2780929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0734" y="4653137"/>
            <a:ext cx="5127583" cy="1224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797153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確認使用者身分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7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4000" dirty="0"/>
              <a:t>輸入帳</a:t>
            </a:r>
            <a:r>
              <a:rPr lang="zh-TW" altLang="en-US" sz="4000" dirty="0" smtClean="0"/>
              <a:t>密 </a:t>
            </a:r>
            <a:r>
              <a:rPr lang="en-US" altLang="zh-TW" sz="4000" dirty="0" smtClean="0"/>
              <a:t>2/2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8" y="1524486"/>
            <a:ext cx="8820471" cy="49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7780" y="2151760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7" y="5685222"/>
            <a:ext cx="5127583" cy="757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620830"/>
            <a:ext cx="1909112" cy="1080119"/>
          </a:xfrm>
          <a:prstGeom prst="wedgeRectCallout">
            <a:avLst>
              <a:gd name="adj1" fmla="val 86703"/>
              <a:gd name="adj2" fmla="val 731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確認成功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32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/>
              <a:t>系統功能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17137"/>
              </p:ext>
            </p:extLst>
          </p:nvPr>
        </p:nvGraphicFramePr>
        <p:xfrm>
          <a:off x="323528" y="2128232"/>
          <a:ext cx="864096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608512"/>
              </a:tblGrid>
              <a:tr h="246404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學員註冊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到離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校打卡註記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Email</a:t>
                      </a:r>
                      <a:r>
                        <a:rPr lang="zh-TW" altLang="en-US" sz="2400" dirty="0" smtClean="0"/>
                        <a:t>訊息接收</a:t>
                      </a:r>
                      <a:endParaRPr lang="en-US" altLang="zh-TW" sz="2400" dirty="0" smtClean="0"/>
                    </a:p>
                    <a:p>
                      <a:pPr marL="285750" lvl="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線上請假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出缺查詢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銷假紀錄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線上繳費通資單申請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 smtClean="0"/>
                        <a:t>即時遲到早退統計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PKI</a:t>
                      </a:r>
                      <a:r>
                        <a:rPr lang="en-US" altLang="zh-TW" sz="2400" baseline="0" dirty="0" smtClean="0"/>
                        <a:t> Key Pairs </a:t>
                      </a:r>
                      <a:r>
                        <a:rPr lang="zh-TW" altLang="en-US" sz="2400" baseline="0" dirty="0" smtClean="0"/>
                        <a:t>身分認證</a:t>
                      </a: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即時訊息發送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群發</a:t>
                      </a:r>
                      <a:r>
                        <a:rPr lang="en-US" altLang="zh-TW" sz="2400" dirty="0" smtClean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訊息排程發送</a:t>
                      </a:r>
                      <a:r>
                        <a:rPr lang="en-US" altLang="zh-TW" sz="2400" dirty="0" smtClean="0"/>
                        <a:t>(java schedule)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 Bot</a:t>
                      </a:r>
                      <a:r>
                        <a:rPr lang="zh-TW" altLang="en-US" sz="2400" dirty="0" smtClean="0"/>
                        <a:t>回應設定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透過</a:t>
                      </a:r>
                      <a:r>
                        <a:rPr kumimoji="0" lang="en-US" altLang="zh-TW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 requests</a:t>
                      </a: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取得世界</a:t>
                      </a:r>
                      <a:r>
                        <a:rPr lang="en-US" altLang="zh-TW" sz="2400" kern="1200" dirty="0" smtClean="0">
                          <a:effectLst/>
                        </a:rPr>
                        <a:t>100</a:t>
                      </a:r>
                      <a:r>
                        <a:rPr lang="zh-TW" altLang="en-US" sz="2400" kern="1200" dirty="0" smtClean="0">
                          <a:effectLst/>
                        </a:rPr>
                        <a:t>則新聞</a:t>
                      </a:r>
                      <a:endParaRPr lang="en-US" altLang="zh-TW" sz="2400" kern="1200" dirty="0" smtClean="0">
                        <a:effectLst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 </a:t>
                      </a:r>
                      <a:r>
                        <a:rPr lang="zh-TW" altLang="en-US" sz="2400" kern="1200" dirty="0" smtClean="0">
                          <a:effectLst/>
                        </a:rPr>
                        <a:t>新聞搜尋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</a:t>
                      </a:r>
                      <a:r>
                        <a:rPr lang="zh-TW" altLang="en-US" sz="2400" kern="1200" dirty="0" smtClean="0">
                          <a:effectLst/>
                        </a:rPr>
                        <a:t>設定新聞閱讀器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  <a:alpha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3200" dirty="0"/>
              <a:t>註冊繳費通知單</a:t>
            </a:r>
            <a:r>
              <a:rPr lang="en-US" altLang="zh-TW" sz="3200" dirty="0"/>
              <a:t>(PDF)-1/2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8" y="1510758"/>
            <a:ext cx="6666706" cy="501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47330" y="1510758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5411" y="5672362"/>
            <a:ext cx="4032449" cy="259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259632" y="5428199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611560" y="1611775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8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3200" dirty="0"/>
              <a:t>註冊繳費通知單</a:t>
            </a:r>
            <a:r>
              <a:rPr lang="en-US" altLang="zh-TW" sz="3200" dirty="0"/>
              <a:t>(PDF)-2/2</a:t>
            </a:r>
            <a:endParaRPr lang="zh-TW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8" y="1412776"/>
            <a:ext cx="7041604" cy="527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238854" y="1628800"/>
            <a:ext cx="2556648" cy="618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11326" y="4293096"/>
            <a:ext cx="4608512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395536" y="4329101"/>
            <a:ext cx="1293732" cy="756083"/>
          </a:xfrm>
          <a:prstGeom prst="wedgeRectCallout">
            <a:avLst>
              <a:gd name="adj1" fmla="val 88049"/>
              <a:gd name="adj2" fmla="val -13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圖檔可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4803614" y="1628800"/>
            <a:ext cx="1293732" cy="720080"/>
          </a:xfrm>
          <a:prstGeom prst="wedgeRectCallout">
            <a:avLst>
              <a:gd name="adj1" fmla="val -122643"/>
              <a:gd name="adj2" fmla="val -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0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50168"/>
            <a:ext cx="8856984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3200" dirty="0"/>
              <a:t>遲到紀錄統計報告</a:t>
            </a:r>
            <a:r>
              <a:rPr lang="en-US" altLang="zh-TW" sz="3200" dirty="0"/>
              <a:t>(PDF)-1/3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44" y="1380185"/>
            <a:ext cx="7145588" cy="53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61710" y="1423184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99790" y="5844682"/>
            <a:ext cx="4392490" cy="3319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974012" y="5340625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325940" y="1524201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7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8784976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3200" dirty="0"/>
              <a:t>遲到紀錄統計報告</a:t>
            </a:r>
            <a:r>
              <a:rPr lang="en-US" altLang="zh-TW" sz="3200" dirty="0"/>
              <a:t>(PDF)-2/3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5" y="1747986"/>
            <a:ext cx="81915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0815" y="2953082"/>
            <a:ext cx="3015630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34757" y="5185330"/>
            <a:ext cx="194421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5862479" y="3969319"/>
            <a:ext cx="2888771" cy="783963"/>
          </a:xfrm>
          <a:prstGeom prst="wedgeRectCallout">
            <a:avLst>
              <a:gd name="adj1" fmla="val 13004"/>
              <a:gd name="adj2" fmla="val 1500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上課時間由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PDF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時再比對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只存上學時間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465931" y="2056491"/>
            <a:ext cx="2592987" cy="504056"/>
          </a:xfrm>
          <a:prstGeom prst="wedgeRectCallout">
            <a:avLst>
              <a:gd name="adj1" fmla="val -53625"/>
              <a:gd name="adj2" fmla="val 202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179512" y="1495958"/>
            <a:ext cx="1008112" cy="504056"/>
          </a:xfrm>
          <a:prstGeom prst="wedgeRectCallout">
            <a:avLst>
              <a:gd name="adj1" fmla="val -6100"/>
              <a:gd name="adj2" fmla="val 227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0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856984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四、報表申請</a:t>
            </a:r>
            <a:r>
              <a:rPr lang="en-US" altLang="zh-TW" sz="4000" dirty="0"/>
              <a:t>–</a:t>
            </a:r>
            <a:r>
              <a:rPr lang="zh-TW" altLang="en-US" sz="3200" dirty="0"/>
              <a:t>遲到紀錄統計報告</a:t>
            </a:r>
            <a:r>
              <a:rPr lang="en-US" altLang="zh-TW" sz="3200" dirty="0"/>
              <a:t>(PDF)-3/3</a:t>
            </a:r>
            <a:endParaRPr lang="zh-TW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4676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7" y="1467534"/>
            <a:ext cx="2592288" cy="360041"/>
          </a:xfrm>
          <a:prstGeom prst="wedgeRectCallout">
            <a:avLst>
              <a:gd name="adj1" fmla="val -54337"/>
              <a:gd name="adj2" fmla="val 299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JFreeChart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Pie Chart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頭條</a:t>
            </a:r>
            <a:r>
              <a:rPr lang="en-US" altLang="zh-TW" sz="3200" dirty="0"/>
              <a:t>100(REST API)-1/3</a:t>
            </a:r>
            <a:endParaRPr lang="zh-TW" alt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28992" cy="562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1124743"/>
            <a:ext cx="1762991" cy="818443"/>
          </a:xfrm>
          <a:prstGeom prst="wedgeRectCallout">
            <a:avLst>
              <a:gd name="adj1" fmla="val -92729"/>
              <a:gd name="adj2" fmla="val 435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透過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NEWS API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擷取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則新聞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173995"/>
            <a:ext cx="5544616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152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頭條</a:t>
            </a:r>
            <a:r>
              <a:rPr lang="en-US" altLang="zh-TW" sz="3200" dirty="0"/>
              <a:t>100(REST API)-2/3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1170397"/>
            <a:ext cx="1872208" cy="818443"/>
          </a:xfrm>
          <a:prstGeom prst="wedgeRectCallout">
            <a:avLst>
              <a:gd name="adj1" fmla="val -98163"/>
              <a:gd name="adj2" fmla="val 360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可針對「國家」、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「分類」查詢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269262"/>
            <a:ext cx="5400600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0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418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頭條</a:t>
            </a:r>
            <a:r>
              <a:rPr lang="en-US" altLang="zh-TW" sz="3200" dirty="0"/>
              <a:t>100(REST API)-3/3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3" y="1628800"/>
            <a:ext cx="856895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60232" y="4738030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5530118"/>
            <a:ext cx="1908212" cy="647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02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350168"/>
            <a:ext cx="8928992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新聞搜尋</a:t>
            </a:r>
            <a:r>
              <a:rPr lang="en-US" altLang="zh-TW" sz="3200" dirty="0"/>
              <a:t>(REST API)-1/2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7" y="1268760"/>
            <a:ext cx="8640960" cy="540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6" y="1530437"/>
            <a:ext cx="1728192" cy="602419"/>
          </a:xfrm>
          <a:prstGeom prst="wedgeRectCallout">
            <a:avLst>
              <a:gd name="adj1" fmla="val -137469"/>
              <a:gd name="adj2" fmla="val -857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可關鍵字查詢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3168" y="1383000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94184"/>
            <a:ext cx="8579296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新聞搜尋</a:t>
            </a:r>
            <a:r>
              <a:rPr lang="en-US" altLang="zh-TW" sz="3200" dirty="0"/>
              <a:t>(REST API)-2/2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91251" cy="499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987824" y="5691024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98936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0411" y="54868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校園訊息推播系統</a:t>
            </a:r>
            <a:r>
              <a:rPr lang="en-US" altLang="zh-TW" sz="4400" dirty="0"/>
              <a:t>-</a:t>
            </a:r>
            <a:r>
              <a:rPr lang="zh-TW" altLang="en-US" sz="4400" dirty="0"/>
              <a:t>系統架構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45036"/>
            <a:ext cx="1343147" cy="79576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23727" y="2060848"/>
            <a:ext cx="2934807" cy="25232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磁碟 5"/>
          <p:cNvSpPr/>
          <p:nvPr/>
        </p:nvSpPr>
        <p:spPr>
          <a:xfrm>
            <a:off x="3195086" y="3893371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DB</a:t>
            </a:r>
            <a:endParaRPr lang="zh-TW" altLang="en-US" sz="1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2294986" y="2233531"/>
            <a:ext cx="1296144" cy="1233428"/>
            <a:chOff x="2267744" y="2456186"/>
            <a:chExt cx="1296144" cy="12334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46" y="2825518"/>
              <a:ext cx="864096" cy="864096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2267744" y="2456186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Web server</a:t>
              </a:r>
              <a:endParaRPr lang="zh-TW" altLang="en-US" sz="1600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79912" y="2240162"/>
            <a:ext cx="1429666" cy="1233428"/>
            <a:chOff x="3563888" y="2456186"/>
            <a:chExt cx="1429666" cy="123342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70" y="2825518"/>
              <a:ext cx="864096" cy="864096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3563888" y="2456186"/>
              <a:ext cx="1429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restful server</a:t>
              </a:r>
              <a:endParaRPr lang="zh-TW" altLang="en-US" sz="16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5656957" y="1916832"/>
            <a:ext cx="114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OpenAPI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defination</a:t>
            </a:r>
            <a:endParaRPr lang="zh-TW" altLang="en-US" sz="1400" dirty="0"/>
          </a:p>
        </p:txBody>
      </p:sp>
      <p:cxnSp>
        <p:nvCxnSpPr>
          <p:cNvPr id="14" name="弧形接點 13"/>
          <p:cNvCxnSpPr/>
          <p:nvPr/>
        </p:nvCxnSpPr>
        <p:spPr>
          <a:xfrm flipV="1">
            <a:off x="5058535" y="3369633"/>
            <a:ext cx="2609809" cy="947234"/>
          </a:xfrm>
          <a:prstGeom prst="curvedConnector3">
            <a:avLst>
              <a:gd name="adj1" fmla="val 81915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622046" y="2668809"/>
            <a:ext cx="990594" cy="11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6622046" y="3573364"/>
            <a:ext cx="1046298" cy="238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148064" y="2743839"/>
            <a:ext cx="783970" cy="256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5148064" y="3369632"/>
            <a:ext cx="753206" cy="203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29" y="5171675"/>
            <a:ext cx="1709169" cy="54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70" y="5081256"/>
            <a:ext cx="1750143" cy="72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37496"/>
            <a:ext cx="3077004" cy="1767199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 flipV="1">
            <a:off x="1326045" y="2871872"/>
            <a:ext cx="797682" cy="225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1338894" y="3461990"/>
            <a:ext cx="743582" cy="209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 rot="20561834">
            <a:off x="1224854" y="2680968"/>
            <a:ext cx="868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request</a:t>
            </a:r>
            <a:endParaRPr lang="zh-TW" altLang="en-US" sz="1600" dirty="0"/>
          </a:p>
        </p:txBody>
      </p:sp>
      <p:sp>
        <p:nvSpPr>
          <p:cNvPr id="25" name="文字方塊 24"/>
          <p:cNvSpPr txBox="1"/>
          <p:nvPr/>
        </p:nvSpPr>
        <p:spPr>
          <a:xfrm rot="1027658">
            <a:off x="1212225" y="3522574"/>
            <a:ext cx="102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response</a:t>
            </a:r>
            <a:endParaRPr lang="zh-TW" altLang="en-US" sz="16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240162"/>
            <a:ext cx="936104" cy="76624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01" y="3415157"/>
            <a:ext cx="936104" cy="76624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53" y="3199181"/>
            <a:ext cx="492670" cy="492670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>
            <a:off x="3096952" y="2725042"/>
            <a:ext cx="380580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618702" y="2725042"/>
            <a:ext cx="449242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68" y="2399075"/>
            <a:ext cx="720080" cy="72008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3206743"/>
            <a:ext cx="720080" cy="7200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0" y="3477921"/>
            <a:ext cx="527302" cy="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4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新聞閱讀器</a:t>
            </a:r>
            <a:r>
              <a:rPr lang="en-US" altLang="zh-TW" sz="3200" dirty="0"/>
              <a:t>(REST API)-1/2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3"/>
            <a:ext cx="892899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9092" y="1196752"/>
            <a:ext cx="651724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7745802" y="1196752"/>
            <a:ext cx="1290694" cy="792088"/>
          </a:xfrm>
          <a:prstGeom prst="wedgeRectCallout">
            <a:avLst>
              <a:gd name="adj1" fmla="val -132523"/>
              <a:gd name="adj2" fmla="val 148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可選擇新聞出處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843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928992" cy="990600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五、新聞看世界</a:t>
            </a:r>
            <a:r>
              <a:rPr lang="en-US" altLang="zh-TW" sz="4000" dirty="0"/>
              <a:t>–</a:t>
            </a:r>
            <a:r>
              <a:rPr lang="zh-TW" altLang="en-US" sz="3200" dirty="0"/>
              <a:t>新聞閱讀器</a:t>
            </a:r>
            <a:r>
              <a:rPr lang="en-US" altLang="zh-TW" sz="3200" dirty="0"/>
              <a:t>(REST API)-2/2</a:t>
            </a:r>
            <a:endParaRPr lang="zh-TW" alt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5698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095836" y="5522844"/>
            <a:ext cx="302433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74772"/>
            <a:ext cx="1728192" cy="602419"/>
          </a:xfrm>
          <a:prstGeom prst="wedgeRectCallout">
            <a:avLst>
              <a:gd name="adj1" fmla="val -93628"/>
              <a:gd name="adj2" fmla="val 82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1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校園訊息推播系統</a:t>
            </a:r>
            <a:r>
              <a:rPr lang="en-US" altLang="zh-TW" sz="4400" dirty="0" smtClean="0"/>
              <a:t>- </a:t>
            </a:r>
            <a:r>
              <a:rPr lang="en-US" altLang="zh-TW" sz="4400" dirty="0" err="1" smtClean="0"/>
              <a:t>JPA</a:t>
            </a:r>
            <a:r>
              <a:rPr lang="zh-TW" altLang="en-US" sz="4400" dirty="0" smtClean="0"/>
              <a:t>架構</a:t>
            </a:r>
            <a:endParaRPr lang="zh-TW" altLang="en-US" sz="4400" dirty="0"/>
          </a:p>
        </p:txBody>
      </p:sp>
      <p:pic>
        <p:nvPicPr>
          <p:cNvPr id="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5920"/>
            <a:ext cx="374441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流程圖: 磁碟 3"/>
          <p:cNvSpPr/>
          <p:nvPr/>
        </p:nvSpPr>
        <p:spPr>
          <a:xfrm>
            <a:off x="3563888" y="3534572"/>
            <a:ext cx="1368152" cy="864096"/>
          </a:xfrm>
          <a:prstGeom prst="flowChartMagneticDisk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Database</a:t>
            </a:r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7620" y="1556792"/>
            <a:ext cx="2126148" cy="1505491"/>
          </a:xfrm>
          <a:prstGeom prst="roundRect">
            <a:avLst/>
          </a:prstGeom>
          <a:solidFill>
            <a:srgbClr val="FF66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25147"/>
              </p:ext>
            </p:extLst>
          </p:nvPr>
        </p:nvGraphicFramePr>
        <p:xfrm>
          <a:off x="611560" y="2070140"/>
          <a:ext cx="1584176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EclipseLink</a:t>
                      </a:r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67544" y="1926124"/>
            <a:ext cx="1869213" cy="98247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83568" y="155679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Web S</a:t>
            </a:r>
            <a:r>
              <a:rPr lang="en-US" altLang="zh-TW" sz="1600" b="1" dirty="0" smtClean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erver</a:t>
            </a:r>
            <a:endParaRPr lang="zh-TW" altLang="en-US" sz="1600" b="1" dirty="0">
              <a:solidFill>
                <a:schemeClr val="tx2">
                  <a:lumMod val="75000"/>
                </a:schemeClr>
              </a:solidFill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95536" y="4731821"/>
            <a:ext cx="2126148" cy="1505491"/>
          </a:xfrm>
          <a:prstGeom prst="roundRect">
            <a:avLst/>
          </a:prstGeom>
          <a:solidFill>
            <a:srgbClr val="3366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13472" y="5070375"/>
            <a:ext cx="1728192" cy="10801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1560" y="4731821"/>
            <a:ext cx="173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restful server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7104"/>
              </p:ext>
            </p:extLst>
          </p:nvPr>
        </p:nvGraphicFramePr>
        <p:xfrm>
          <a:off x="685479" y="5134582"/>
          <a:ext cx="15841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REST Controller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Hibernate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8" y="3645024"/>
            <a:ext cx="492670" cy="492670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2627784" y="2605563"/>
            <a:ext cx="1152128" cy="823437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547664" y="3197659"/>
            <a:ext cx="0" cy="138346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627784" y="4581128"/>
            <a:ext cx="1152128" cy="903438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300192" y="1484784"/>
            <a:ext cx="2736304" cy="33855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3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 smtClean="0"/>
              <a:t>DB </a:t>
            </a:r>
            <a:r>
              <a:rPr lang="zh-TW" altLang="en-US" sz="4400" dirty="0" smtClean="0"/>
              <a:t>密碼</a:t>
            </a:r>
            <a:r>
              <a:rPr lang="zh-TW" altLang="en-US" sz="4400" dirty="0"/>
              <a:t>設定規則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Table </a:t>
            </a:r>
            <a:r>
              <a:rPr lang="zh-TW" altLang="en-US" dirty="0" smtClean="0"/>
              <a:t>不存明碼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密碼</a:t>
            </a:r>
            <a:r>
              <a:rPr lang="zh-TW" altLang="en-US" dirty="0"/>
              <a:t>轉</a:t>
            </a:r>
            <a:r>
              <a:rPr lang="zh-TW" altLang="en-US" dirty="0" smtClean="0"/>
              <a:t>成</a:t>
            </a:r>
            <a:r>
              <a:rPr lang="en-US" altLang="zh-TW" dirty="0" smtClean="0"/>
              <a:t>hash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</a:t>
            </a:r>
            <a:r>
              <a:rPr lang="en-US" altLang="zh-TW" dirty="0"/>
              <a:t>java </a:t>
            </a:r>
            <a:r>
              <a:rPr lang="en-US" altLang="zh-TW" dirty="0" err="1" smtClean="0"/>
              <a:t>String.hashCode</a:t>
            </a:r>
            <a:r>
              <a:rPr lang="en-US" altLang="zh-TW" dirty="0" smtClean="0"/>
              <a:t>())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產生</a:t>
            </a:r>
            <a:r>
              <a:rPr lang="en-US" altLang="zh-TW" dirty="0" smtClean="0"/>
              <a:t>1-10</a:t>
            </a:r>
            <a:r>
              <a:rPr lang="zh-TW" altLang="en-US" dirty="0" smtClean="0"/>
              <a:t>亂數</a:t>
            </a:r>
            <a:r>
              <a:rPr lang="en-US" altLang="zh-TW" dirty="0"/>
              <a:t>(</a:t>
            </a:r>
            <a:r>
              <a:rPr lang="en-US" altLang="zh-TW" dirty="0" err="1"/>
              <a:t>Math.random</a:t>
            </a:r>
            <a:r>
              <a:rPr lang="en-US" altLang="zh-TW" dirty="0"/>
              <a:t>()*10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儲存</a:t>
            </a:r>
            <a:r>
              <a:rPr lang="zh-TW" altLang="en-US" dirty="0" smtClean="0"/>
              <a:t>規則 </a:t>
            </a:r>
            <a:r>
              <a:rPr lang="en-US" altLang="zh-TW" dirty="0" smtClean="0"/>
              <a:t>- </a:t>
            </a:r>
            <a:r>
              <a:rPr lang="zh-TW" altLang="en-US" dirty="0" smtClean="0">
                <a:solidFill>
                  <a:srgbClr val="FF0000"/>
                </a:solidFill>
              </a:rPr>
              <a:t>亂數 </a:t>
            </a:r>
            <a:r>
              <a:rPr lang="en-US" altLang="zh-TW" dirty="0" smtClean="0">
                <a:solidFill>
                  <a:srgbClr val="FF0000"/>
                </a:solidFill>
              </a:rPr>
              <a:t>+ </a:t>
            </a:r>
            <a:r>
              <a:rPr lang="en-US" altLang="zh-TW" dirty="0">
                <a:solidFill>
                  <a:srgbClr val="FF0000"/>
                </a:solidFill>
              </a:rPr>
              <a:t>hash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758979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99992" y="4437112"/>
            <a:ext cx="843257" cy="12961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4437112"/>
            <a:ext cx="792088" cy="1296144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sz="4900" dirty="0"/>
              <a:t>校園訊息推播系統</a:t>
            </a:r>
            <a:r>
              <a:rPr lang="en-US" altLang="zh-TW" sz="4900" dirty="0" smtClean="0"/>
              <a:t>-</a:t>
            </a:r>
            <a:r>
              <a:rPr lang="zh-TW" altLang="en-US" sz="4900" dirty="0" smtClean="0"/>
              <a:t>應用系統功能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00807" y="1673871"/>
            <a:ext cx="3456384" cy="511256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3670" y="3806491"/>
            <a:ext cx="2093235" cy="240388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8230" y="4410175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FF0000"/>
                </a:solidFill>
              </a:rPr>
              <a:t>①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學生帳號綁定</a:t>
            </a:r>
            <a:endParaRPr lang="zh-TW" altLang="en-US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56251" y="389230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家長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8" name="流程圖: 磁碟 7"/>
          <p:cNvSpPr/>
          <p:nvPr/>
        </p:nvSpPr>
        <p:spPr>
          <a:xfrm>
            <a:off x="4432955" y="3481723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資料庫</a:t>
            </a:r>
            <a:endParaRPr lang="en-US" altLang="zh-TW" sz="1400" dirty="0"/>
          </a:p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33669" y="1678784"/>
            <a:ext cx="2093235" cy="15629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6250" y="18097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學生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3268" y="2199023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②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到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離校打卡</a:t>
            </a:r>
          </a:p>
        </p:txBody>
      </p:sp>
      <p:sp>
        <p:nvSpPr>
          <p:cNvPr id="12" name="矩形 11"/>
          <p:cNvSpPr/>
          <p:nvPr/>
        </p:nvSpPr>
        <p:spPr>
          <a:xfrm>
            <a:off x="3414389" y="6026185"/>
            <a:ext cx="2808312" cy="6693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學生帳號綁定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i="0" u="none" dirty="0" smtClean="0">
                <a:solidFill>
                  <a:schemeClr val="tx1"/>
                </a:solidFill>
              </a:rPr>
              <a:t>出缺查詢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i="0" dirty="0" smtClean="0">
                <a:solidFill>
                  <a:schemeClr val="tx1"/>
                </a:solidFill>
              </a:rPr>
              <a:t>銷假紀錄</a:t>
            </a:r>
            <a:endParaRPr lang="zh-TW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4843" y="1787499"/>
            <a:ext cx="2808312" cy="678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校園訊息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到</a:t>
            </a:r>
            <a:r>
              <a:rPr lang="en-US" altLang="zh-TW" sz="1400" b="1" dirty="0">
                <a:solidFill>
                  <a:schemeClr val="tx1"/>
                </a:solidFill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</a:rPr>
              <a:t>離校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打卡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線</a:t>
            </a:r>
            <a:r>
              <a:rPr lang="zh-TW" altLang="en-US" sz="1400" b="1" dirty="0">
                <a:solidFill>
                  <a:schemeClr val="tx1"/>
                </a:solidFill>
              </a:rPr>
              <a:t>上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請假</a:t>
            </a:r>
          </a:p>
        </p:txBody>
      </p:sp>
      <p:sp>
        <p:nvSpPr>
          <p:cNvPr id="14" name="矩形 13"/>
          <p:cNvSpPr/>
          <p:nvPr/>
        </p:nvSpPr>
        <p:spPr>
          <a:xfrm>
            <a:off x="3424843" y="4554191"/>
            <a:ext cx="2808312" cy="687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即時訊息發送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訊息排程發送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>
                <a:solidFill>
                  <a:schemeClr val="tx1"/>
                </a:solidFill>
              </a:rPr>
              <a:t>Line Bot</a:t>
            </a:r>
            <a:r>
              <a:rPr lang="zh-TW" altLang="en-US" sz="1400" b="1" dirty="0">
                <a:solidFill>
                  <a:schemeClr val="tx1"/>
                </a:solidFill>
              </a:rPr>
              <a:t>聊天機器設定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88230" y="4906118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訊息接收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3424843" y="5418287"/>
            <a:ext cx="2808312" cy="493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繳費通資單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遲到早退統計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  <a:endParaRPr lang="zh-TW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2" y="3540375"/>
            <a:ext cx="720080" cy="58942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4" y="3540375"/>
            <a:ext cx="620288" cy="62028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7" y="1708366"/>
            <a:ext cx="1468422" cy="6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utoShape 4" descr="三軍總醫院- Tri-Service General Hospital"/>
          <p:cNvSpPr>
            <a:spLocks noChangeAspect="1" noChangeArrowheads="1"/>
          </p:cNvSpPr>
          <p:nvPr/>
        </p:nvSpPr>
        <p:spPr bwMode="auto">
          <a:xfrm>
            <a:off x="124542" y="18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405" y="6058615"/>
            <a:ext cx="676815" cy="67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488230" y="5380546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④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表單</a:t>
            </a:r>
            <a:r>
              <a:rPr lang="zh-TW" altLang="en-US" sz="1600" dirty="0"/>
              <a:t>接收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164703" y="3430926"/>
            <a:ext cx="1095333" cy="1051257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1876671" y="5380546"/>
            <a:ext cx="1440160" cy="220416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164703" y="2179102"/>
            <a:ext cx="1152128" cy="219872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233156" y="2568355"/>
            <a:ext cx="722640" cy="119374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289862" y="4230155"/>
            <a:ext cx="1440248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8" idx="2"/>
            <a:endCxn id="17" idx="2"/>
          </p:cNvCxnSpPr>
          <p:nvPr/>
        </p:nvCxnSpPr>
        <p:spPr>
          <a:xfrm rot="5400000" flipH="1" flipV="1">
            <a:off x="4803111" y="3107832"/>
            <a:ext cx="30868" cy="2074794"/>
          </a:xfrm>
          <a:prstGeom prst="bentConnector3">
            <a:avLst>
              <a:gd name="adj1" fmla="val -740573"/>
            </a:avLst>
          </a:prstGeom>
          <a:ln w="28575">
            <a:solidFill>
              <a:schemeClr val="accent4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42029" y="4148565"/>
            <a:ext cx="99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簽驗章作業</a:t>
            </a: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3670" y="1169815"/>
            <a:ext cx="2093235" cy="36004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家庭</a:t>
            </a:r>
            <a:endParaRPr lang="zh-TW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3100807" y="1169815"/>
            <a:ext cx="3456384" cy="36004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學校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6984522" y="1169815"/>
            <a:ext cx="1907958" cy="36004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Web Service</a:t>
            </a:r>
            <a:endParaRPr lang="zh-TW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7868405" y="3274480"/>
            <a:ext cx="782852" cy="17217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658170" y="3743753"/>
            <a:ext cx="123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LINE </a:t>
            </a:r>
          </a:p>
          <a:p>
            <a:pPr algn="ctr"/>
            <a:r>
              <a:rPr lang="en-US" altLang="zh-TW" sz="1400" dirty="0" smtClean="0"/>
              <a:t>Platform</a:t>
            </a:r>
            <a:endParaRPr lang="zh-TW" altLang="en-US" sz="1400" dirty="0"/>
          </a:p>
        </p:txBody>
      </p:sp>
      <p:sp>
        <p:nvSpPr>
          <p:cNvPr id="35" name="向上箭號 34"/>
          <p:cNvSpPr/>
          <p:nvPr/>
        </p:nvSpPr>
        <p:spPr>
          <a:xfrm>
            <a:off x="8213375" y="5075067"/>
            <a:ext cx="288000" cy="892371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8420425" y="5036883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4"/>
                </a:solidFill>
              </a:rPr>
              <a:t>發送訊息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6622453" y="4311273"/>
            <a:ext cx="1164907" cy="28976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54324" y="4630101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4"/>
                </a:solidFill>
              </a:rPr>
              <a:t>傳遞訊息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6648750" y="3762103"/>
            <a:ext cx="1138610" cy="270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下箭號 39"/>
          <p:cNvSpPr/>
          <p:nvPr/>
        </p:nvSpPr>
        <p:spPr>
          <a:xfrm>
            <a:off x="7925375" y="5087406"/>
            <a:ext cx="288000" cy="9069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89418" y="3451895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6"/>
                </a:solidFill>
              </a:rPr>
              <a:t>發送訊息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565303" y="5023980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6"/>
                </a:solidFill>
              </a:rPr>
              <a:t>傳遞訊息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1" y="2216387"/>
            <a:ext cx="456453" cy="45645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424844" y="2568708"/>
            <a:ext cx="2808312" cy="728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 err="1" smtClean="0">
                <a:solidFill>
                  <a:schemeClr val="tx1"/>
                </a:solidFill>
              </a:rPr>
              <a:t>HeadLine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 100(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搜尋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閱讀器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28" y="2429378"/>
            <a:ext cx="1234907" cy="39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63268" y="2690960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⑤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新聞專區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9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架構說明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須先由後台綁定學生資料</a:t>
            </a:r>
            <a:r>
              <a:rPr lang="en-US" altLang="zh-TW" dirty="0"/>
              <a:t>(</a:t>
            </a:r>
            <a:r>
              <a:rPr lang="zh-TW" altLang="en-US" dirty="0"/>
              <a:t>註冊</a:t>
            </a:r>
            <a:r>
              <a:rPr lang="en-US" altLang="zh-TW" dirty="0"/>
              <a:t>)</a:t>
            </a:r>
            <a:r>
              <a:rPr lang="zh-TW" altLang="en-US" dirty="0"/>
              <a:t>，以身分證字號為學生</a:t>
            </a:r>
            <a:r>
              <a:rPr lang="en-US" altLang="zh-TW" dirty="0"/>
              <a:t>Key</a:t>
            </a:r>
            <a:r>
              <a:rPr lang="zh-TW" altLang="en-US" dirty="0"/>
              <a:t>值。</a:t>
            </a:r>
          </a:p>
          <a:p>
            <a:r>
              <a:rPr lang="zh-TW" altLang="en-US" dirty="0"/>
              <a:t>學生每日上下學須打卡，後台即時產生打卡資料並</a:t>
            </a:r>
            <a:r>
              <a:rPr lang="en-US" altLang="zh-TW" dirty="0"/>
              <a:t>mail</a:t>
            </a:r>
            <a:r>
              <a:rPr lang="zh-TW" altLang="en-US" dirty="0"/>
              <a:t>傳送家長信箱。</a:t>
            </a:r>
          </a:p>
          <a:p>
            <a:r>
              <a:rPr lang="zh-TW" altLang="en-US" dirty="0"/>
              <a:t>系統架設</a:t>
            </a:r>
          </a:p>
          <a:p>
            <a:pPr lvl="1"/>
            <a:r>
              <a:rPr lang="en-US" altLang="zh-TW" dirty="0"/>
              <a:t>web Server</a:t>
            </a:r>
            <a:r>
              <a:rPr lang="zh-TW" altLang="en-US" dirty="0"/>
              <a:t>供前後臺管理</a:t>
            </a:r>
          </a:p>
          <a:p>
            <a:pPr lvl="1"/>
            <a:r>
              <a:rPr lang="en-US" altLang="zh-TW" dirty="0"/>
              <a:t>restful Server </a:t>
            </a:r>
            <a:r>
              <a:rPr lang="zh-TW" altLang="en-US" dirty="0"/>
              <a:t>負責對外存取資料</a:t>
            </a:r>
            <a:r>
              <a:rPr lang="en-US" altLang="zh-TW" dirty="0"/>
              <a:t>(</a:t>
            </a:r>
            <a:r>
              <a:rPr lang="zh-TW" altLang="en-US" dirty="0"/>
              <a:t>政府開放平台、</a:t>
            </a:r>
            <a:r>
              <a:rPr lang="en-US" altLang="zh-TW" dirty="0"/>
              <a:t>Line Bot</a:t>
            </a:r>
            <a:r>
              <a:rPr lang="zh-TW" altLang="en-US" dirty="0"/>
              <a:t>、</a:t>
            </a:r>
            <a:r>
              <a:rPr lang="en-US" altLang="zh-TW" dirty="0"/>
              <a:t>News API)</a:t>
            </a:r>
          </a:p>
          <a:p>
            <a:r>
              <a:rPr lang="zh-TW" altLang="en-US" dirty="0"/>
              <a:t>兩台</a:t>
            </a:r>
            <a:r>
              <a:rPr lang="en-US" altLang="zh-TW" dirty="0"/>
              <a:t>Server</a:t>
            </a:r>
            <a:r>
              <a:rPr lang="zh-TW" altLang="en-US" dirty="0"/>
              <a:t>可透過</a:t>
            </a:r>
            <a:r>
              <a:rPr lang="zh-TW" altLang="en-US" dirty="0" smtClean="0"/>
              <a:t>簡易</a:t>
            </a:r>
            <a:r>
              <a:rPr lang="en-US" altLang="zh-TW" dirty="0" smtClean="0"/>
              <a:t>key</a:t>
            </a:r>
            <a:r>
              <a:rPr lang="zh-TW" altLang="en-US" dirty="0" smtClean="0"/>
              <a:t>加解密做</a:t>
            </a:r>
            <a:r>
              <a:rPr lang="zh-TW" altLang="en-US" dirty="0"/>
              <a:t>身分認證。</a:t>
            </a:r>
          </a:p>
          <a:p>
            <a:r>
              <a:rPr lang="zh-TW" altLang="en-US" dirty="0"/>
              <a:t>家長可定期接收校園</a:t>
            </a:r>
            <a:r>
              <a:rPr lang="zh-TW" altLang="en-US" dirty="0" smtClean="0"/>
              <a:t>訊息</a:t>
            </a:r>
            <a:r>
              <a:rPr lang="en-US" altLang="zh-TW" dirty="0" smtClean="0"/>
              <a:t>(Line)</a:t>
            </a:r>
            <a:r>
              <a:rPr lang="zh-TW" altLang="en-US" dirty="0" smtClean="0"/>
              <a:t>、</a:t>
            </a:r>
            <a:r>
              <a:rPr lang="zh-TW" altLang="en-US" dirty="0"/>
              <a:t>報表推</a:t>
            </a:r>
            <a:r>
              <a:rPr lang="zh-TW" altLang="en-US" dirty="0" smtClean="0"/>
              <a:t>送</a:t>
            </a:r>
            <a:r>
              <a:rPr lang="en-US" altLang="zh-TW" dirty="0" smtClean="0"/>
              <a:t>(PDF)</a:t>
            </a:r>
            <a:endParaRPr lang="zh-TW" altLang="en-US" dirty="0"/>
          </a:p>
          <a:p>
            <a:r>
              <a:rPr lang="en-US" altLang="zh-TW" dirty="0"/>
              <a:t>Server </a:t>
            </a:r>
            <a:r>
              <a:rPr lang="zh-TW" altLang="en-US" dirty="0"/>
              <a:t>端</a:t>
            </a:r>
            <a:r>
              <a:rPr lang="en-US" altLang="zh-TW" dirty="0"/>
              <a:t>call </a:t>
            </a:r>
            <a:r>
              <a:rPr lang="zh-TW" altLang="en-US" dirty="0"/>
              <a:t>第三方</a:t>
            </a:r>
            <a:r>
              <a:rPr lang="en-US" altLang="zh-TW" dirty="0"/>
              <a:t>restful service(</a:t>
            </a:r>
            <a:r>
              <a:rPr lang="en-US" altLang="zh-TW" dirty="0" err="1"/>
              <a:t>JSON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，達到</a:t>
            </a:r>
            <a:r>
              <a:rPr lang="en-US" altLang="zh-TW" dirty="0" smtClean="0"/>
              <a:t>Web Service 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637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166</TotalTime>
  <Words>1496</Words>
  <Application>Microsoft Office PowerPoint</Application>
  <PresentationFormat>如螢幕大小 (4:3)</PresentationFormat>
  <Paragraphs>433</Paragraphs>
  <Slides>51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2" baseType="lpstr">
      <vt:lpstr>流線</vt:lpstr>
      <vt:lpstr>閃亮亮校園訊息推播系統</vt:lpstr>
      <vt:lpstr>PowerPoint 簡報</vt:lpstr>
      <vt:lpstr>設計原則&amp;目標</vt:lpstr>
      <vt:lpstr>系統功能</vt:lpstr>
      <vt:lpstr>校園訊息推播系統-系統架構</vt:lpstr>
      <vt:lpstr>校園訊息推播系統- JPA架構</vt:lpstr>
      <vt:lpstr>DB 密碼設定規則</vt:lpstr>
      <vt:lpstr>校園訊息推播系統-應用系統功能</vt:lpstr>
      <vt:lpstr>架構說明</vt:lpstr>
      <vt:lpstr>開發環境說明</vt:lpstr>
      <vt:lpstr>系統功能</vt:lpstr>
      <vt:lpstr>PowerPoint 簡報</vt:lpstr>
      <vt:lpstr>使用者案例(Use case)</vt:lpstr>
      <vt:lpstr>系統設計(Sequence Diagram) – Line即時訊息發送</vt:lpstr>
      <vt:lpstr>系統設計(Sequence Diagram) – Line排程訊息發送</vt:lpstr>
      <vt:lpstr>系統設計(Sequence Diagram) – Line Bot回應設定</vt:lpstr>
      <vt:lpstr>系統設計(Sequence Diagram) – 註冊繳費單下載</vt:lpstr>
      <vt:lpstr>系統設計(Sequence Diagram) – 遲到早退統計表</vt:lpstr>
      <vt:lpstr>系統設計(Sequence Diagram) – 頭條100</vt:lpstr>
      <vt:lpstr>系統設計(Sequence Diagram) – 新聞搜尋</vt:lpstr>
      <vt:lpstr>系統設計(Sequence Diagram) – 新聞閱讀器</vt:lpstr>
      <vt:lpstr>PowerPoint 簡報</vt:lpstr>
      <vt:lpstr>資料庫關聯圖</vt:lpstr>
      <vt:lpstr>Table清單</vt:lpstr>
      <vt:lpstr>關係清單</vt:lpstr>
      <vt:lpstr>Table Schema – student_info(學生資訊檔)</vt:lpstr>
      <vt:lpstr>Table Schema – schedule_line(line 排程設定檔)</vt:lpstr>
      <vt:lpstr>Table Schema – linebot_setting(line Bot設定檔)</vt:lpstr>
      <vt:lpstr>Table Schema – daily_chk(每日上學紀錄設定檔)</vt:lpstr>
      <vt:lpstr>Table Schema – leave_info(請假紀錄設定檔)</vt:lpstr>
      <vt:lpstr>Table Schema – leave_type(請假類別設定檔)</vt:lpstr>
      <vt:lpstr>PowerPoint 簡報</vt:lpstr>
      <vt:lpstr>校園訊息推播系統 -活動訊息(UML)</vt:lpstr>
      <vt:lpstr>PowerPoint 簡報</vt:lpstr>
      <vt:lpstr>三、訊息發送(後台)–即時訊息發送</vt:lpstr>
      <vt:lpstr>三、訊息發送(後台)–訊息發送(排程)</vt:lpstr>
      <vt:lpstr>三、訊息發送(後台)– Line Bot聊天機器回應設定</vt:lpstr>
      <vt:lpstr>四、報表申請–輸入帳密 1/2</vt:lpstr>
      <vt:lpstr>四、報表申請–輸入帳密 2/2</vt:lpstr>
      <vt:lpstr>四、報表申請–註冊繳費通知單(PDF)-1/2</vt:lpstr>
      <vt:lpstr>四、報表申請–註冊繳費通知單(PDF)-2/2</vt:lpstr>
      <vt:lpstr>四、報表申請–遲到紀錄統計報告(PDF)-1/3</vt:lpstr>
      <vt:lpstr>四、報表申請–遲到紀錄統計報告(PDF)-2/3</vt:lpstr>
      <vt:lpstr>四、報表申請–遲到紀錄統計報告(PDF)-3/3</vt:lpstr>
      <vt:lpstr>五、新聞看世界–頭條100(REST API)-1/3</vt:lpstr>
      <vt:lpstr>五、新聞看世界–頭條100(REST API)-2/3</vt:lpstr>
      <vt:lpstr>五、新聞看世界–頭條100(REST API)-3/3</vt:lpstr>
      <vt:lpstr>五、新聞看世界–新聞搜尋(REST API)-1/2</vt:lpstr>
      <vt:lpstr>五、新聞看世界–新聞搜尋(REST API)-2/2</vt:lpstr>
      <vt:lpstr>五、新聞看世界–新聞閱讀器(REST API)-1/2</vt:lpstr>
      <vt:lpstr>五、新聞看世界–新聞閱讀器(REST API)-2/2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閃亮亮校園訊息推播系統</dc:title>
  <dc:creator>win7</dc:creator>
  <cp:lastModifiedBy>win7</cp:lastModifiedBy>
  <cp:revision>113</cp:revision>
  <dcterms:created xsi:type="dcterms:W3CDTF">2021-04-12T14:28:26Z</dcterms:created>
  <dcterms:modified xsi:type="dcterms:W3CDTF">2021-04-13T14:23:42Z</dcterms:modified>
</cp:coreProperties>
</file>